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42"/>
  </p:notesMasterIdLst>
  <p:sldIdLst>
    <p:sldId id="256" r:id="rId3"/>
    <p:sldId id="266" r:id="rId4"/>
    <p:sldId id="269" r:id="rId5"/>
    <p:sldId id="270" r:id="rId6"/>
    <p:sldId id="271" r:id="rId7"/>
    <p:sldId id="272" r:id="rId8"/>
    <p:sldId id="273" r:id="rId9"/>
    <p:sldId id="274" r:id="rId10"/>
    <p:sldId id="275" r:id="rId11"/>
    <p:sldId id="276" r:id="rId12"/>
    <p:sldId id="277" r:id="rId13"/>
    <p:sldId id="278" r:id="rId14"/>
    <p:sldId id="279" r:id="rId15"/>
    <p:sldId id="280"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5" r:id="rId41"/>
  </p:sldIdLst>
  <p:sldSz cx="9144000" cy="5143500" type="screen16x9"/>
  <p:notesSz cx="6858000" cy="9144000"/>
  <p:embeddedFontLst>
    <p:embeddedFont>
      <p:font typeface="Amatic SC" panose="00000500000000000000" pitchFamily="2" charset="-79"/>
      <p:regular r:id="rId43"/>
      <p:bold r:id="rId44"/>
    </p:embeddedFont>
    <p:embeddedFont>
      <p:font typeface="Bebas Neue" panose="020B0606020202050201" pitchFamily="34" charset="0"/>
      <p:regular r:id="rId45"/>
    </p:embeddedFont>
    <p:embeddedFont>
      <p:font typeface="Krona One" panose="020B0604020202020204" charset="0"/>
      <p:regular r:id="rId46"/>
    </p:embeddedFont>
    <p:embeddedFont>
      <p:font typeface="Proxima Nova" panose="020B0604020202020204" charset="0"/>
      <p:regular r:id="rId47"/>
      <p:bold r:id="rId48"/>
      <p:italic r:id="rId49"/>
      <p:boldItalic r:id="rId50"/>
    </p:embeddedFont>
    <p:embeddedFont>
      <p:font typeface="Proxima Nova Semibold" panose="020B0604020202020204" charset="0"/>
      <p:regular r:id="rId51"/>
      <p:bold r:id="rId52"/>
      <p:boldItalic r:id="rId53"/>
    </p:embeddedFont>
    <p:embeddedFont>
      <p:font typeface="Roboto Medium" panose="02000000000000000000" pitchFamily="2" charset="0"/>
      <p:regular r:id="rId54"/>
      <p:bold r:id="rId55"/>
      <p:italic r:id="rId56"/>
      <p:boldItalic r:id="rId57"/>
    </p:embeddedFont>
    <p:embeddedFont>
      <p:font typeface="Work Sans" pitchFamily="2"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C67091-FE15-43EE-82EE-DCEBBC8B91BA}">
  <a:tblStyle styleId="{E2C67091-FE15-43EE-82EE-DCEBBC8B91B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404" autoAdjust="0"/>
  </p:normalViewPr>
  <p:slideViewPr>
    <p:cSldViewPr snapToGrid="0">
      <p:cViewPr>
        <p:scale>
          <a:sx n="92" d="100"/>
          <a:sy n="92" d="100"/>
        </p:scale>
        <p:origin x="564" y="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5" Type="http://schemas.openxmlformats.org/officeDocument/2006/relationships/slide" Target="slides/slide3.xml"/><Relationship Id="rId61" Type="http://schemas.openxmlformats.org/officeDocument/2006/relationships/font" Target="fonts/font1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59"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2.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eb2b10aaf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eb2b10aaf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eb4fdd094a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eb4fdd094a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eb4fdd094a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eb4fdd094a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eb4fdd094a_0_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eb4fdd094a_0_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eb2b10aafe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eb2b10aafe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e87f94338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e87f94338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eb88c0ec8c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eb88c0ec8c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e87f94338e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e87f94338e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e87f94338e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e87f94338e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e87f94338e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e87f94338e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e87f94338e_0_10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e87f94338e_0_10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e87f94338e_0_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e87f94338e_0_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eb88c0ec8c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eb88c0ec8c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e87f94338e_0_1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e87f94338e_0_1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e87f94338e_1_9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6" name="Google Shape;1426;ge87f94338e_1_9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e87f94338e_1_9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 name="Google Shape;1433;ge87f94338e_1_9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e87f94338e_1_9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e87f94338e_1_9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e87f94338e_1_9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e87f94338e_1_9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e87f94338e_1_9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e87f94338e_1_9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Google Shape;1811;ge87f94338e_1_96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2" name="Google Shape;1812;ge87f94338e_1_9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7"/>
        <p:cNvGrpSpPr/>
        <p:nvPr/>
      </p:nvGrpSpPr>
      <p:grpSpPr>
        <a:xfrm>
          <a:off x="0" y="0"/>
          <a:ext cx="0" cy="0"/>
          <a:chOff x="0" y="0"/>
          <a:chExt cx="0" cy="0"/>
        </a:xfrm>
      </p:grpSpPr>
      <p:sp>
        <p:nvSpPr>
          <p:cNvPr id="4598" name="Google Shape;4598;ge87f94338e_1_12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9" name="Google Shape;4599;ge87f94338e_1_12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6"/>
        <p:cNvGrpSpPr/>
        <p:nvPr/>
      </p:nvGrpSpPr>
      <p:grpSpPr>
        <a:xfrm>
          <a:off x="0" y="0"/>
          <a:ext cx="0" cy="0"/>
          <a:chOff x="0" y="0"/>
          <a:chExt cx="0" cy="0"/>
        </a:xfrm>
      </p:grpSpPr>
      <p:sp>
        <p:nvSpPr>
          <p:cNvPr id="5017" name="Google Shape;5017;ge87f94338e_1_12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8" name="Google Shape;5018;ge87f94338e_1_12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e87f94338e_0_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e87f94338e_0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6"/>
        <p:cNvGrpSpPr/>
        <p:nvPr/>
      </p:nvGrpSpPr>
      <p:grpSpPr>
        <a:xfrm>
          <a:off x="0" y="0"/>
          <a:ext cx="0" cy="0"/>
          <a:chOff x="0" y="0"/>
          <a:chExt cx="0" cy="0"/>
        </a:xfrm>
      </p:grpSpPr>
      <p:sp>
        <p:nvSpPr>
          <p:cNvPr id="5187" name="Google Shape;5187;ge87f94338e_1_130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8" name="Google Shape;5188;ge87f94338e_1_130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1"/>
        <p:cNvGrpSpPr/>
        <p:nvPr/>
      </p:nvGrpSpPr>
      <p:grpSpPr>
        <a:xfrm>
          <a:off x="0" y="0"/>
          <a:ext cx="0" cy="0"/>
          <a:chOff x="0" y="0"/>
          <a:chExt cx="0" cy="0"/>
        </a:xfrm>
      </p:grpSpPr>
      <p:sp>
        <p:nvSpPr>
          <p:cNvPr id="5592" name="Google Shape;5592;ge87f94338e_1_134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3" name="Google Shape;5593;ge87f94338e_1_13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1"/>
        <p:cNvGrpSpPr/>
        <p:nvPr/>
      </p:nvGrpSpPr>
      <p:grpSpPr>
        <a:xfrm>
          <a:off x="0" y="0"/>
          <a:ext cx="0" cy="0"/>
          <a:chOff x="0" y="0"/>
          <a:chExt cx="0" cy="0"/>
        </a:xfrm>
      </p:grpSpPr>
      <p:sp>
        <p:nvSpPr>
          <p:cNvPr id="5972" name="Google Shape;5972;ge87f94338e_1_13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3" name="Google Shape;5973;ge87f94338e_1_13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5"/>
        <p:cNvGrpSpPr/>
        <p:nvPr/>
      </p:nvGrpSpPr>
      <p:grpSpPr>
        <a:xfrm>
          <a:off x="0" y="0"/>
          <a:ext cx="0" cy="0"/>
          <a:chOff x="0" y="0"/>
          <a:chExt cx="0" cy="0"/>
        </a:xfrm>
      </p:grpSpPr>
      <p:sp>
        <p:nvSpPr>
          <p:cNvPr id="6386" name="Google Shape;6386;ge87f94338e_1_14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7" name="Google Shape;6387;ge87f94338e_1_14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6"/>
        <p:cNvGrpSpPr/>
        <p:nvPr/>
      </p:nvGrpSpPr>
      <p:grpSpPr>
        <a:xfrm>
          <a:off x="0" y="0"/>
          <a:ext cx="0" cy="0"/>
          <a:chOff x="0" y="0"/>
          <a:chExt cx="0" cy="0"/>
        </a:xfrm>
      </p:grpSpPr>
      <p:sp>
        <p:nvSpPr>
          <p:cNvPr id="6747" name="Google Shape;6747;ge87f94338e_1_146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8" name="Google Shape;6748;ge87f94338e_1_14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6"/>
        <p:cNvGrpSpPr/>
        <p:nvPr/>
      </p:nvGrpSpPr>
      <p:grpSpPr>
        <a:xfrm>
          <a:off x="0" y="0"/>
          <a:ext cx="0" cy="0"/>
          <a:chOff x="0" y="0"/>
          <a:chExt cx="0" cy="0"/>
        </a:xfrm>
      </p:grpSpPr>
      <p:sp>
        <p:nvSpPr>
          <p:cNvPr id="7257" name="Google Shape;7257;ge87f94338e_1_15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8" name="Google Shape;7258;ge87f94338e_1_15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6"/>
        <p:cNvGrpSpPr/>
        <p:nvPr/>
      </p:nvGrpSpPr>
      <p:grpSpPr>
        <a:xfrm>
          <a:off x="0" y="0"/>
          <a:ext cx="0" cy="0"/>
          <a:chOff x="0" y="0"/>
          <a:chExt cx="0" cy="0"/>
        </a:xfrm>
      </p:grpSpPr>
      <p:sp>
        <p:nvSpPr>
          <p:cNvPr id="7877" name="Google Shape;7877;ge87f94338e_1_157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8" name="Google Shape;7878;ge87f94338e_1_15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0"/>
        <p:cNvGrpSpPr/>
        <p:nvPr/>
      </p:nvGrpSpPr>
      <p:grpSpPr>
        <a:xfrm>
          <a:off x="0" y="0"/>
          <a:ext cx="0" cy="0"/>
          <a:chOff x="0" y="0"/>
          <a:chExt cx="0" cy="0"/>
        </a:xfrm>
      </p:grpSpPr>
      <p:sp>
        <p:nvSpPr>
          <p:cNvPr id="8471" name="Google Shape;8471;ge87f94338e_1_16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2" name="Google Shape;8472;ge87f94338e_1_16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1"/>
        <p:cNvGrpSpPr/>
        <p:nvPr/>
      </p:nvGrpSpPr>
      <p:grpSpPr>
        <a:xfrm>
          <a:off x="0" y="0"/>
          <a:ext cx="0" cy="0"/>
          <a:chOff x="0" y="0"/>
          <a:chExt cx="0" cy="0"/>
        </a:xfrm>
      </p:grpSpPr>
      <p:sp>
        <p:nvSpPr>
          <p:cNvPr id="8792" name="Google Shape;8792;ge87f94338e_1_16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3" name="Google Shape;8793;ge87f94338e_1_16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9"/>
        <p:cNvGrpSpPr/>
        <p:nvPr/>
      </p:nvGrpSpPr>
      <p:grpSpPr>
        <a:xfrm>
          <a:off x="0" y="0"/>
          <a:ext cx="0" cy="0"/>
          <a:chOff x="0" y="0"/>
          <a:chExt cx="0" cy="0"/>
        </a:xfrm>
      </p:grpSpPr>
      <p:sp>
        <p:nvSpPr>
          <p:cNvPr id="9100" name="Google Shape;9100;ge87f94338e_1_18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1" name="Google Shape;9101;ge87f94338e_1_18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e87f94338e_0_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e87f94338e_0_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eb4fdd094a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eb4fdd094a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eb4fdd094a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eb4fdd094a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eb4fdd094a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eb4fdd094a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e87f94338e_0_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e87f94338e_0_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eb2b10aafe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eb2b10aafe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890925" y="-1489025"/>
            <a:ext cx="6537295" cy="6994559"/>
          </a:xfrm>
          <a:custGeom>
            <a:avLst/>
            <a:gdLst/>
            <a:ahLst/>
            <a:cxnLst/>
            <a:rect l="l" t="t" r="r" b="b"/>
            <a:pathLst>
              <a:path w="81862" h="87588" extrusionOk="0">
                <a:moveTo>
                  <a:pt x="15125" y="1"/>
                </a:moveTo>
                <a:cubicBezTo>
                  <a:pt x="0" y="13"/>
                  <a:pt x="4318" y="37578"/>
                  <a:pt x="13961" y="60333"/>
                </a:cubicBezTo>
                <a:cubicBezTo>
                  <a:pt x="22451" y="80383"/>
                  <a:pt x="34678" y="87588"/>
                  <a:pt x="46214" y="87588"/>
                </a:cubicBezTo>
                <a:cubicBezTo>
                  <a:pt x="51344" y="87588"/>
                  <a:pt x="56330" y="86169"/>
                  <a:pt x="60793" y="83816"/>
                </a:cubicBezTo>
                <a:cubicBezTo>
                  <a:pt x="75312" y="76162"/>
                  <a:pt x="81862" y="52558"/>
                  <a:pt x="52933" y="38621"/>
                </a:cubicBezTo>
                <a:cubicBezTo>
                  <a:pt x="31864" y="28468"/>
                  <a:pt x="34618" y="7023"/>
                  <a:pt x="20074" y="1104"/>
                </a:cubicBezTo>
                <a:cubicBezTo>
                  <a:pt x="18230" y="352"/>
                  <a:pt x="16593" y="1"/>
                  <a:pt x="15125" y="1"/>
                </a:cubicBezTo>
                <a:close/>
              </a:path>
            </a:pathLst>
          </a:custGeom>
          <a:solidFill>
            <a:srgbClr val="E9CFC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604825" y="1383175"/>
            <a:ext cx="4107000" cy="23838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Clr>
                <a:srgbClr val="191919"/>
              </a:buClr>
              <a:buSzPts val="5200"/>
              <a:buNone/>
              <a:defRPr sz="8500">
                <a:solidFill>
                  <a:srgbClr val="191919"/>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633625" y="3702875"/>
            <a:ext cx="4174200" cy="40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55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6">
  <p:cSld name="TITLE_ONLY_1_1_1_1_2">
    <p:spTree>
      <p:nvGrpSpPr>
        <p:cNvPr id="1" name="Shape 224"/>
        <p:cNvGrpSpPr/>
        <p:nvPr/>
      </p:nvGrpSpPr>
      <p:grpSpPr>
        <a:xfrm>
          <a:off x="0" y="0"/>
          <a:ext cx="0" cy="0"/>
          <a:chOff x="0" y="0"/>
          <a:chExt cx="0" cy="0"/>
        </a:xfrm>
      </p:grpSpPr>
      <p:sp>
        <p:nvSpPr>
          <p:cNvPr id="225" name="Google Shape;225;p20"/>
          <p:cNvSpPr/>
          <p:nvPr/>
        </p:nvSpPr>
        <p:spPr>
          <a:xfrm rot="4622155">
            <a:off x="-1840306" y="51376"/>
            <a:ext cx="7714749" cy="8580736"/>
          </a:xfrm>
          <a:custGeom>
            <a:avLst/>
            <a:gdLst/>
            <a:ahLst/>
            <a:cxnLst/>
            <a:rect l="l" t="t" r="r" b="b"/>
            <a:pathLst>
              <a:path w="75652" h="84144" extrusionOk="0">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0"/>
          <p:cNvSpPr txBox="1">
            <a:spLocks noGrp="1"/>
          </p:cNvSpPr>
          <p:nvPr>
            <p:ph type="title"/>
          </p:nvPr>
        </p:nvSpPr>
        <p:spPr>
          <a:xfrm>
            <a:off x="623750" y="453625"/>
            <a:ext cx="7800300" cy="541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5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7" name="Google Shape;227;p20"/>
          <p:cNvSpPr/>
          <p:nvPr/>
        </p:nvSpPr>
        <p:spPr>
          <a:xfrm rot="-3514601">
            <a:off x="5700374" y="-2195565"/>
            <a:ext cx="3757654" cy="3037730"/>
          </a:xfrm>
          <a:custGeom>
            <a:avLst/>
            <a:gdLst/>
            <a:ahLst/>
            <a:cxnLst/>
            <a:rect l="l" t="t" r="r" b="b"/>
            <a:pathLst>
              <a:path w="65270" h="52765" extrusionOk="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0"/>
          <p:cNvSpPr/>
          <p:nvPr/>
        </p:nvSpPr>
        <p:spPr>
          <a:xfrm rot="-7609716">
            <a:off x="1660498" y="3842460"/>
            <a:ext cx="3757725" cy="3037787"/>
          </a:xfrm>
          <a:custGeom>
            <a:avLst/>
            <a:gdLst/>
            <a:ahLst/>
            <a:cxnLst/>
            <a:rect l="l" t="t" r="r" b="b"/>
            <a:pathLst>
              <a:path w="65270" h="52765" extrusionOk="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7">
  <p:cSld name="TITLE_ONLY_1_1_1_1_2_1">
    <p:spTree>
      <p:nvGrpSpPr>
        <p:cNvPr id="1" name="Shape 229"/>
        <p:cNvGrpSpPr/>
        <p:nvPr/>
      </p:nvGrpSpPr>
      <p:grpSpPr>
        <a:xfrm>
          <a:off x="0" y="0"/>
          <a:ext cx="0" cy="0"/>
          <a:chOff x="0" y="0"/>
          <a:chExt cx="0" cy="0"/>
        </a:xfrm>
      </p:grpSpPr>
      <p:sp>
        <p:nvSpPr>
          <p:cNvPr id="230" name="Google Shape;230;p21"/>
          <p:cNvSpPr/>
          <p:nvPr/>
        </p:nvSpPr>
        <p:spPr>
          <a:xfrm rot="4622155">
            <a:off x="1812744" y="-4488049"/>
            <a:ext cx="7714749" cy="8580736"/>
          </a:xfrm>
          <a:custGeom>
            <a:avLst/>
            <a:gdLst/>
            <a:ahLst/>
            <a:cxnLst/>
            <a:rect l="l" t="t" r="r" b="b"/>
            <a:pathLst>
              <a:path w="75652" h="84144" extrusionOk="0">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txBox="1">
            <a:spLocks noGrp="1"/>
          </p:cNvSpPr>
          <p:nvPr>
            <p:ph type="title"/>
          </p:nvPr>
        </p:nvSpPr>
        <p:spPr>
          <a:xfrm>
            <a:off x="623750" y="453625"/>
            <a:ext cx="7800300" cy="54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5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32" name="Google Shape;232;p21"/>
          <p:cNvGrpSpPr/>
          <p:nvPr/>
        </p:nvGrpSpPr>
        <p:grpSpPr>
          <a:xfrm>
            <a:off x="8191490" y="877203"/>
            <a:ext cx="1279646" cy="1194765"/>
            <a:chOff x="4439940" y="1452641"/>
            <a:chExt cx="1279646" cy="1194765"/>
          </a:xfrm>
        </p:grpSpPr>
        <p:sp>
          <p:nvSpPr>
            <p:cNvPr id="233" name="Google Shape;233;p21"/>
            <p:cNvSpPr/>
            <p:nvPr/>
          </p:nvSpPr>
          <p:spPr>
            <a:xfrm>
              <a:off x="5641261" y="2050607"/>
              <a:ext cx="78326" cy="54438"/>
            </a:xfrm>
            <a:custGeom>
              <a:avLst/>
              <a:gdLst/>
              <a:ahLst/>
              <a:cxnLst/>
              <a:rect l="l" t="t" r="r" b="b"/>
              <a:pathLst>
                <a:path w="3692" h="2566" extrusionOk="0">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1"/>
            <p:cNvSpPr/>
            <p:nvPr/>
          </p:nvSpPr>
          <p:spPr>
            <a:xfrm>
              <a:off x="5068032" y="1474004"/>
              <a:ext cx="84054" cy="58617"/>
            </a:xfrm>
            <a:custGeom>
              <a:avLst/>
              <a:gdLst/>
              <a:ahLst/>
              <a:cxnLst/>
              <a:rect l="l" t="t" r="r" b="b"/>
              <a:pathLst>
                <a:path w="3962" h="2763" extrusionOk="0">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1"/>
            <p:cNvSpPr/>
            <p:nvPr/>
          </p:nvSpPr>
          <p:spPr>
            <a:xfrm>
              <a:off x="5398498" y="2235029"/>
              <a:ext cx="159834" cy="111273"/>
            </a:xfrm>
            <a:custGeom>
              <a:avLst/>
              <a:gdLst/>
              <a:ahLst/>
              <a:cxnLst/>
              <a:rect l="l" t="t" r="r" b="b"/>
              <a:pathLst>
                <a:path w="7534" h="5245" extrusionOk="0">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a:off x="5130319" y="1982167"/>
              <a:ext cx="185907" cy="129666"/>
            </a:xfrm>
            <a:custGeom>
              <a:avLst/>
              <a:gdLst/>
              <a:ahLst/>
              <a:cxnLst/>
              <a:rect l="l" t="t" r="r" b="b"/>
              <a:pathLst>
                <a:path w="8763" h="6112" extrusionOk="0">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4786678" y="1797109"/>
              <a:ext cx="113352" cy="78899"/>
            </a:xfrm>
            <a:custGeom>
              <a:avLst/>
              <a:gdLst/>
              <a:ahLst/>
              <a:cxnLst/>
              <a:rect l="l" t="t" r="r" b="b"/>
              <a:pathLst>
                <a:path w="5343" h="3719" extrusionOk="0">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1"/>
            <p:cNvSpPr/>
            <p:nvPr/>
          </p:nvSpPr>
          <p:spPr>
            <a:xfrm>
              <a:off x="5433715" y="1641476"/>
              <a:ext cx="89145" cy="62202"/>
            </a:xfrm>
            <a:custGeom>
              <a:avLst/>
              <a:gdLst/>
              <a:ahLst/>
              <a:cxnLst/>
              <a:rect l="l" t="t" r="r" b="b"/>
              <a:pathLst>
                <a:path w="4202" h="2932" extrusionOk="0">
                  <a:moveTo>
                    <a:pt x="2097" y="1"/>
                  </a:moveTo>
                  <a:cubicBezTo>
                    <a:pt x="1868" y="1"/>
                    <a:pt x="1626" y="63"/>
                    <a:pt x="1379" y="205"/>
                  </a:cubicBezTo>
                  <a:cubicBezTo>
                    <a:pt x="1" y="997"/>
                    <a:pt x="829" y="2932"/>
                    <a:pt x="2104" y="2932"/>
                  </a:cubicBezTo>
                  <a:cubicBezTo>
                    <a:pt x="2333" y="2932"/>
                    <a:pt x="2576" y="2870"/>
                    <a:pt x="2823" y="2728"/>
                  </a:cubicBezTo>
                  <a:cubicBezTo>
                    <a:pt x="4201" y="1936"/>
                    <a:pt x="3372" y="1"/>
                    <a:pt x="2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1"/>
            <p:cNvSpPr/>
            <p:nvPr/>
          </p:nvSpPr>
          <p:spPr>
            <a:xfrm>
              <a:off x="4743994" y="1569302"/>
              <a:ext cx="91628" cy="63730"/>
            </a:xfrm>
            <a:custGeom>
              <a:avLst/>
              <a:gdLst/>
              <a:ahLst/>
              <a:cxnLst/>
              <a:rect l="l" t="t" r="r" b="b"/>
              <a:pathLst>
                <a:path w="4319" h="3004" extrusionOk="0">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a:off x="4749870" y="1965768"/>
              <a:ext cx="182576" cy="127184"/>
            </a:xfrm>
            <a:custGeom>
              <a:avLst/>
              <a:gdLst/>
              <a:ahLst/>
              <a:cxnLst/>
              <a:rect l="l" t="t" r="r" b="b"/>
              <a:pathLst>
                <a:path w="8606" h="5995" extrusionOk="0">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p:nvPr/>
          </p:nvSpPr>
          <p:spPr>
            <a:xfrm>
              <a:off x="5112859" y="2223361"/>
              <a:ext cx="141398" cy="98395"/>
            </a:xfrm>
            <a:custGeom>
              <a:avLst/>
              <a:gdLst/>
              <a:ahLst/>
              <a:cxnLst/>
              <a:rect l="l" t="t" r="r" b="b"/>
              <a:pathLst>
                <a:path w="6665" h="4638" extrusionOk="0">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a:off x="4994310" y="1681933"/>
              <a:ext cx="178015" cy="124150"/>
            </a:xfrm>
            <a:custGeom>
              <a:avLst/>
              <a:gdLst/>
              <a:ahLst/>
              <a:cxnLst/>
              <a:rect l="l" t="t" r="r" b="b"/>
              <a:pathLst>
                <a:path w="8391" h="5852" extrusionOk="0">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4439940" y="1452641"/>
              <a:ext cx="168065" cy="116937"/>
            </a:xfrm>
            <a:custGeom>
              <a:avLst/>
              <a:gdLst/>
              <a:ahLst/>
              <a:cxnLst/>
              <a:rect l="l" t="t" r="r" b="b"/>
              <a:pathLst>
                <a:path w="7922" h="5512" extrusionOk="0">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1"/>
            <p:cNvSpPr/>
            <p:nvPr/>
          </p:nvSpPr>
          <p:spPr>
            <a:xfrm>
              <a:off x="4510608" y="1867543"/>
              <a:ext cx="141271" cy="98480"/>
            </a:xfrm>
            <a:custGeom>
              <a:avLst/>
              <a:gdLst/>
              <a:ahLst/>
              <a:cxnLst/>
              <a:rect l="l" t="t" r="r" b="b"/>
              <a:pathLst>
                <a:path w="6659" h="4642" extrusionOk="0">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1"/>
            <p:cNvSpPr/>
            <p:nvPr/>
          </p:nvSpPr>
          <p:spPr>
            <a:xfrm>
              <a:off x="4484874" y="2147835"/>
              <a:ext cx="106224" cy="74104"/>
            </a:xfrm>
            <a:custGeom>
              <a:avLst/>
              <a:gdLst/>
              <a:ahLst/>
              <a:cxnLst/>
              <a:rect l="l" t="t" r="r" b="b"/>
              <a:pathLst>
                <a:path w="5007" h="3493" extrusionOk="0">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5280351" y="2576017"/>
              <a:ext cx="102532" cy="71388"/>
            </a:xfrm>
            <a:custGeom>
              <a:avLst/>
              <a:gdLst/>
              <a:ahLst/>
              <a:cxnLst/>
              <a:rect l="l" t="t" r="r" b="b"/>
              <a:pathLst>
                <a:path w="4833" h="3365" extrusionOk="0">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1"/>
          <p:cNvSpPr/>
          <p:nvPr/>
        </p:nvSpPr>
        <p:spPr>
          <a:xfrm rot="700274">
            <a:off x="-1126436" y="-398285"/>
            <a:ext cx="3016145" cy="2245041"/>
          </a:xfrm>
          <a:custGeom>
            <a:avLst/>
            <a:gdLst/>
            <a:ahLst/>
            <a:cxnLst/>
            <a:rect l="l" t="t" r="r" b="b"/>
            <a:pathLst>
              <a:path w="56548" h="42091" extrusionOk="0">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BLANK_1_1_1">
    <p:spTree>
      <p:nvGrpSpPr>
        <p:cNvPr id="1" name="Shape 248"/>
        <p:cNvGrpSpPr/>
        <p:nvPr/>
      </p:nvGrpSpPr>
      <p:grpSpPr>
        <a:xfrm>
          <a:off x="0" y="0"/>
          <a:ext cx="0" cy="0"/>
          <a:chOff x="0" y="0"/>
          <a:chExt cx="0" cy="0"/>
        </a:xfrm>
      </p:grpSpPr>
      <p:sp>
        <p:nvSpPr>
          <p:cNvPr id="249" name="Google Shape;249;p22"/>
          <p:cNvSpPr/>
          <p:nvPr/>
        </p:nvSpPr>
        <p:spPr>
          <a:xfrm rot="4622155">
            <a:off x="162044" y="-2316099"/>
            <a:ext cx="7714749" cy="8580736"/>
          </a:xfrm>
          <a:custGeom>
            <a:avLst/>
            <a:gdLst/>
            <a:ahLst/>
            <a:cxnLst/>
            <a:rect l="l" t="t" r="r" b="b"/>
            <a:pathLst>
              <a:path w="75652" h="84144" extrusionOk="0">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txBox="1">
            <a:spLocks noGrp="1"/>
          </p:cNvSpPr>
          <p:nvPr>
            <p:ph type="subTitle" idx="1"/>
          </p:nvPr>
        </p:nvSpPr>
        <p:spPr>
          <a:xfrm>
            <a:off x="504125" y="1717175"/>
            <a:ext cx="4234200" cy="279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51" name="Google Shape;251;p22"/>
          <p:cNvSpPr txBox="1">
            <a:spLocks noGrp="1"/>
          </p:cNvSpPr>
          <p:nvPr>
            <p:ph type="title"/>
          </p:nvPr>
        </p:nvSpPr>
        <p:spPr>
          <a:xfrm>
            <a:off x="623750" y="453625"/>
            <a:ext cx="4234200" cy="9681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5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BLANK_1_1_1_2">
    <p:spTree>
      <p:nvGrpSpPr>
        <p:cNvPr id="1" name="Shape 252"/>
        <p:cNvGrpSpPr/>
        <p:nvPr/>
      </p:nvGrpSpPr>
      <p:grpSpPr>
        <a:xfrm>
          <a:off x="0" y="0"/>
          <a:ext cx="0" cy="0"/>
          <a:chOff x="0" y="0"/>
          <a:chExt cx="0" cy="0"/>
        </a:xfrm>
      </p:grpSpPr>
      <p:sp>
        <p:nvSpPr>
          <p:cNvPr id="253" name="Google Shape;253;p23"/>
          <p:cNvSpPr/>
          <p:nvPr/>
        </p:nvSpPr>
        <p:spPr>
          <a:xfrm rot="4622155">
            <a:off x="162044" y="-2316099"/>
            <a:ext cx="7714749" cy="8580736"/>
          </a:xfrm>
          <a:custGeom>
            <a:avLst/>
            <a:gdLst/>
            <a:ahLst/>
            <a:cxnLst/>
            <a:rect l="l" t="t" r="r" b="b"/>
            <a:pathLst>
              <a:path w="75652" h="84144" extrusionOk="0">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txBox="1">
            <a:spLocks noGrp="1"/>
          </p:cNvSpPr>
          <p:nvPr>
            <p:ph type="subTitle" idx="1"/>
          </p:nvPr>
        </p:nvSpPr>
        <p:spPr>
          <a:xfrm>
            <a:off x="620320" y="2238450"/>
            <a:ext cx="2459700" cy="123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55" name="Google Shape;255;p23"/>
          <p:cNvSpPr txBox="1">
            <a:spLocks noGrp="1"/>
          </p:cNvSpPr>
          <p:nvPr>
            <p:ph type="title"/>
          </p:nvPr>
        </p:nvSpPr>
        <p:spPr>
          <a:xfrm>
            <a:off x="623750" y="1665450"/>
            <a:ext cx="2346600" cy="573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5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BLANK_1_1_1_1">
    <p:spTree>
      <p:nvGrpSpPr>
        <p:cNvPr id="1" name="Shape 256"/>
        <p:cNvGrpSpPr/>
        <p:nvPr/>
      </p:nvGrpSpPr>
      <p:grpSpPr>
        <a:xfrm>
          <a:off x="0" y="0"/>
          <a:ext cx="0" cy="0"/>
          <a:chOff x="0" y="0"/>
          <a:chExt cx="0" cy="0"/>
        </a:xfrm>
      </p:grpSpPr>
      <p:sp>
        <p:nvSpPr>
          <p:cNvPr id="257" name="Google Shape;257;p24"/>
          <p:cNvSpPr/>
          <p:nvPr/>
        </p:nvSpPr>
        <p:spPr>
          <a:xfrm rot="-4829009">
            <a:off x="-1120945" y="2026848"/>
            <a:ext cx="4503698" cy="5009242"/>
          </a:xfrm>
          <a:custGeom>
            <a:avLst/>
            <a:gdLst/>
            <a:ahLst/>
            <a:cxnLst/>
            <a:rect l="l" t="t" r="r" b="b"/>
            <a:pathLst>
              <a:path w="75652" h="84144" extrusionOk="0">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5854194" y="-1378250"/>
            <a:ext cx="4331760" cy="4668938"/>
          </a:xfrm>
          <a:custGeom>
            <a:avLst/>
            <a:gdLst/>
            <a:ahLst/>
            <a:cxnLst/>
            <a:rect l="l" t="t" r="r" b="b"/>
            <a:pathLst>
              <a:path w="72766" h="78430" extrusionOk="0">
                <a:moveTo>
                  <a:pt x="29560" y="0"/>
                </a:moveTo>
                <a:cubicBezTo>
                  <a:pt x="7581" y="0"/>
                  <a:pt x="1" y="29609"/>
                  <a:pt x="16861" y="41471"/>
                </a:cubicBezTo>
                <a:cubicBezTo>
                  <a:pt x="32689" y="52594"/>
                  <a:pt x="43424" y="42806"/>
                  <a:pt x="55166" y="67623"/>
                </a:cubicBezTo>
                <a:cubicBezTo>
                  <a:pt x="58780" y="75264"/>
                  <a:pt x="61570" y="78430"/>
                  <a:pt x="63535" y="78430"/>
                </a:cubicBezTo>
                <a:cubicBezTo>
                  <a:pt x="72765" y="78430"/>
                  <a:pt x="63875" y="8345"/>
                  <a:pt x="36971" y="1043"/>
                </a:cubicBezTo>
                <a:cubicBezTo>
                  <a:pt x="34351" y="328"/>
                  <a:pt x="31877" y="0"/>
                  <a:pt x="29560" y="0"/>
                </a:cubicBezTo>
                <a:close/>
              </a:path>
            </a:pathLst>
          </a:custGeom>
          <a:solidFill>
            <a:srgbClr val="E9CFC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txBox="1">
            <a:spLocks noGrp="1"/>
          </p:cNvSpPr>
          <p:nvPr>
            <p:ph type="subTitle" idx="1"/>
          </p:nvPr>
        </p:nvSpPr>
        <p:spPr>
          <a:xfrm>
            <a:off x="1556213" y="3386575"/>
            <a:ext cx="2529300" cy="38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1800">
                <a:latin typeface="Krona One"/>
                <a:ea typeface="Krona One"/>
                <a:cs typeface="Krona One"/>
                <a:sym typeface="Krona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0" name="Google Shape;260;p24"/>
          <p:cNvSpPr txBox="1">
            <a:spLocks noGrp="1"/>
          </p:cNvSpPr>
          <p:nvPr>
            <p:ph type="subTitle" idx="2"/>
          </p:nvPr>
        </p:nvSpPr>
        <p:spPr>
          <a:xfrm>
            <a:off x="5058413" y="3386550"/>
            <a:ext cx="2529300" cy="38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1800">
                <a:latin typeface="Krona One"/>
                <a:ea typeface="Krona One"/>
                <a:cs typeface="Krona One"/>
                <a:sym typeface="Krona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1" name="Google Shape;261;p24"/>
          <p:cNvSpPr txBox="1">
            <a:spLocks noGrp="1"/>
          </p:cNvSpPr>
          <p:nvPr>
            <p:ph type="subTitle" idx="3"/>
          </p:nvPr>
        </p:nvSpPr>
        <p:spPr>
          <a:xfrm>
            <a:off x="1692338" y="3720100"/>
            <a:ext cx="2257200" cy="61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2" name="Google Shape;262;p24"/>
          <p:cNvSpPr txBox="1">
            <a:spLocks noGrp="1"/>
          </p:cNvSpPr>
          <p:nvPr>
            <p:ph type="subTitle" idx="4"/>
          </p:nvPr>
        </p:nvSpPr>
        <p:spPr>
          <a:xfrm>
            <a:off x="5194663" y="3720100"/>
            <a:ext cx="2257200" cy="61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3" name="Google Shape;263;p24"/>
          <p:cNvSpPr txBox="1">
            <a:spLocks noGrp="1"/>
          </p:cNvSpPr>
          <p:nvPr>
            <p:ph type="title"/>
          </p:nvPr>
        </p:nvSpPr>
        <p:spPr>
          <a:xfrm>
            <a:off x="623750" y="453625"/>
            <a:ext cx="7800300" cy="617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5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2">
  <p:cSld name="BLANK_1_1_1_1_2">
    <p:spTree>
      <p:nvGrpSpPr>
        <p:cNvPr id="1" name="Shape 264"/>
        <p:cNvGrpSpPr/>
        <p:nvPr/>
      </p:nvGrpSpPr>
      <p:grpSpPr>
        <a:xfrm>
          <a:off x="0" y="0"/>
          <a:ext cx="0" cy="0"/>
          <a:chOff x="0" y="0"/>
          <a:chExt cx="0" cy="0"/>
        </a:xfrm>
      </p:grpSpPr>
      <p:sp>
        <p:nvSpPr>
          <p:cNvPr id="265" name="Google Shape;265;p25"/>
          <p:cNvSpPr/>
          <p:nvPr/>
        </p:nvSpPr>
        <p:spPr>
          <a:xfrm rot="-4829009">
            <a:off x="-762570" y="670323"/>
            <a:ext cx="4503698" cy="5009242"/>
          </a:xfrm>
          <a:custGeom>
            <a:avLst/>
            <a:gdLst/>
            <a:ahLst/>
            <a:cxnLst/>
            <a:rect l="l" t="t" r="r" b="b"/>
            <a:pathLst>
              <a:path w="75652" h="84144" extrusionOk="0">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5"/>
          <p:cNvSpPr/>
          <p:nvPr/>
        </p:nvSpPr>
        <p:spPr>
          <a:xfrm>
            <a:off x="5246044" y="-1193625"/>
            <a:ext cx="4331760" cy="4668938"/>
          </a:xfrm>
          <a:custGeom>
            <a:avLst/>
            <a:gdLst/>
            <a:ahLst/>
            <a:cxnLst/>
            <a:rect l="l" t="t" r="r" b="b"/>
            <a:pathLst>
              <a:path w="72766" h="78430" extrusionOk="0">
                <a:moveTo>
                  <a:pt x="29560" y="0"/>
                </a:moveTo>
                <a:cubicBezTo>
                  <a:pt x="7581" y="0"/>
                  <a:pt x="1" y="29609"/>
                  <a:pt x="16861" y="41471"/>
                </a:cubicBezTo>
                <a:cubicBezTo>
                  <a:pt x="32689" y="52594"/>
                  <a:pt x="43424" y="42806"/>
                  <a:pt x="55166" y="67623"/>
                </a:cubicBezTo>
                <a:cubicBezTo>
                  <a:pt x="58780" y="75264"/>
                  <a:pt x="61570" y="78430"/>
                  <a:pt x="63535" y="78430"/>
                </a:cubicBezTo>
                <a:cubicBezTo>
                  <a:pt x="72765" y="78430"/>
                  <a:pt x="63875" y="8345"/>
                  <a:pt x="36971" y="1043"/>
                </a:cubicBezTo>
                <a:cubicBezTo>
                  <a:pt x="34351" y="328"/>
                  <a:pt x="31877" y="0"/>
                  <a:pt x="29560" y="0"/>
                </a:cubicBezTo>
                <a:close/>
              </a:path>
            </a:pathLst>
          </a:custGeom>
          <a:solidFill>
            <a:srgbClr val="E9CFC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5"/>
          <p:cNvSpPr txBox="1">
            <a:spLocks noGrp="1"/>
          </p:cNvSpPr>
          <p:nvPr>
            <p:ph type="subTitle" idx="1"/>
          </p:nvPr>
        </p:nvSpPr>
        <p:spPr>
          <a:xfrm>
            <a:off x="1586491" y="1963525"/>
            <a:ext cx="3332400" cy="38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1800">
                <a:latin typeface="Krona One"/>
                <a:ea typeface="Krona One"/>
                <a:cs typeface="Krona One"/>
                <a:sym typeface="Krona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8" name="Google Shape;268;p25"/>
          <p:cNvSpPr txBox="1">
            <a:spLocks noGrp="1"/>
          </p:cNvSpPr>
          <p:nvPr>
            <p:ph type="subTitle" idx="2"/>
          </p:nvPr>
        </p:nvSpPr>
        <p:spPr>
          <a:xfrm>
            <a:off x="1586475" y="2449475"/>
            <a:ext cx="3332400" cy="73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hlink"/>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69" name="Google Shape;269;p25"/>
          <p:cNvSpPr txBox="1">
            <a:spLocks noGrp="1"/>
          </p:cNvSpPr>
          <p:nvPr>
            <p:ph type="title"/>
          </p:nvPr>
        </p:nvSpPr>
        <p:spPr>
          <a:xfrm>
            <a:off x="623750" y="453625"/>
            <a:ext cx="3024600" cy="617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5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0" name="Google Shape;270;p25"/>
          <p:cNvSpPr txBox="1">
            <a:spLocks noGrp="1"/>
          </p:cNvSpPr>
          <p:nvPr>
            <p:ph type="subTitle" idx="3"/>
          </p:nvPr>
        </p:nvSpPr>
        <p:spPr>
          <a:xfrm>
            <a:off x="5446410" y="1963525"/>
            <a:ext cx="2111100" cy="38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1800">
                <a:latin typeface="Krona One"/>
                <a:ea typeface="Krona One"/>
                <a:cs typeface="Krona One"/>
                <a:sym typeface="Krona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71" name="Google Shape;271;p25"/>
          <p:cNvSpPr txBox="1">
            <a:spLocks noGrp="1"/>
          </p:cNvSpPr>
          <p:nvPr>
            <p:ph type="subTitle" idx="4"/>
          </p:nvPr>
        </p:nvSpPr>
        <p:spPr>
          <a:xfrm>
            <a:off x="5446400" y="2449475"/>
            <a:ext cx="2111100" cy="73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72" name="Google Shape;272;p25"/>
          <p:cNvSpPr/>
          <p:nvPr/>
        </p:nvSpPr>
        <p:spPr>
          <a:xfrm rot="-8999966">
            <a:off x="661419" y="3609473"/>
            <a:ext cx="3750676" cy="3032088"/>
          </a:xfrm>
          <a:custGeom>
            <a:avLst/>
            <a:gdLst/>
            <a:ahLst/>
            <a:cxnLst/>
            <a:rect l="l" t="t" r="r" b="b"/>
            <a:pathLst>
              <a:path w="65270" h="52765" extrusionOk="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5"/>
          <p:cNvSpPr/>
          <p:nvPr/>
        </p:nvSpPr>
        <p:spPr>
          <a:xfrm>
            <a:off x="3387091" y="-1351149"/>
            <a:ext cx="3750829" cy="2791791"/>
          </a:xfrm>
          <a:custGeom>
            <a:avLst/>
            <a:gdLst/>
            <a:ahLst/>
            <a:cxnLst/>
            <a:rect l="l" t="t" r="r" b="b"/>
            <a:pathLst>
              <a:path w="56548" h="42091" extrusionOk="0">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5"/>
          <p:cNvGrpSpPr/>
          <p:nvPr/>
        </p:nvGrpSpPr>
        <p:grpSpPr>
          <a:xfrm>
            <a:off x="7137915" y="4006116"/>
            <a:ext cx="1279646" cy="1194765"/>
            <a:chOff x="4439940" y="1452641"/>
            <a:chExt cx="1279646" cy="1194765"/>
          </a:xfrm>
        </p:grpSpPr>
        <p:sp>
          <p:nvSpPr>
            <p:cNvPr id="275" name="Google Shape;275;p25"/>
            <p:cNvSpPr/>
            <p:nvPr/>
          </p:nvSpPr>
          <p:spPr>
            <a:xfrm>
              <a:off x="5641261" y="2050607"/>
              <a:ext cx="78326" cy="54438"/>
            </a:xfrm>
            <a:custGeom>
              <a:avLst/>
              <a:gdLst/>
              <a:ahLst/>
              <a:cxnLst/>
              <a:rect l="l" t="t" r="r" b="b"/>
              <a:pathLst>
                <a:path w="3692" h="2566" extrusionOk="0">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5"/>
            <p:cNvSpPr/>
            <p:nvPr/>
          </p:nvSpPr>
          <p:spPr>
            <a:xfrm>
              <a:off x="5068032" y="1474004"/>
              <a:ext cx="84054" cy="58617"/>
            </a:xfrm>
            <a:custGeom>
              <a:avLst/>
              <a:gdLst/>
              <a:ahLst/>
              <a:cxnLst/>
              <a:rect l="l" t="t" r="r" b="b"/>
              <a:pathLst>
                <a:path w="3962" h="2763" extrusionOk="0">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5"/>
            <p:cNvSpPr/>
            <p:nvPr/>
          </p:nvSpPr>
          <p:spPr>
            <a:xfrm>
              <a:off x="5398498" y="2235029"/>
              <a:ext cx="159834" cy="111273"/>
            </a:xfrm>
            <a:custGeom>
              <a:avLst/>
              <a:gdLst/>
              <a:ahLst/>
              <a:cxnLst/>
              <a:rect l="l" t="t" r="r" b="b"/>
              <a:pathLst>
                <a:path w="7534" h="5245" extrusionOk="0">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5"/>
            <p:cNvSpPr/>
            <p:nvPr/>
          </p:nvSpPr>
          <p:spPr>
            <a:xfrm>
              <a:off x="5130319" y="1982167"/>
              <a:ext cx="185907" cy="129666"/>
            </a:xfrm>
            <a:custGeom>
              <a:avLst/>
              <a:gdLst/>
              <a:ahLst/>
              <a:cxnLst/>
              <a:rect l="l" t="t" r="r" b="b"/>
              <a:pathLst>
                <a:path w="8763" h="6112" extrusionOk="0">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5"/>
            <p:cNvSpPr/>
            <p:nvPr/>
          </p:nvSpPr>
          <p:spPr>
            <a:xfrm>
              <a:off x="4786678" y="1797109"/>
              <a:ext cx="113352" cy="78899"/>
            </a:xfrm>
            <a:custGeom>
              <a:avLst/>
              <a:gdLst/>
              <a:ahLst/>
              <a:cxnLst/>
              <a:rect l="l" t="t" r="r" b="b"/>
              <a:pathLst>
                <a:path w="5343" h="3719" extrusionOk="0">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5"/>
            <p:cNvSpPr/>
            <p:nvPr/>
          </p:nvSpPr>
          <p:spPr>
            <a:xfrm>
              <a:off x="5433715" y="1641476"/>
              <a:ext cx="89145" cy="62202"/>
            </a:xfrm>
            <a:custGeom>
              <a:avLst/>
              <a:gdLst/>
              <a:ahLst/>
              <a:cxnLst/>
              <a:rect l="l" t="t" r="r" b="b"/>
              <a:pathLst>
                <a:path w="4202" h="2932" extrusionOk="0">
                  <a:moveTo>
                    <a:pt x="2097" y="1"/>
                  </a:moveTo>
                  <a:cubicBezTo>
                    <a:pt x="1868" y="1"/>
                    <a:pt x="1626" y="63"/>
                    <a:pt x="1379" y="205"/>
                  </a:cubicBezTo>
                  <a:cubicBezTo>
                    <a:pt x="1" y="997"/>
                    <a:pt x="829" y="2932"/>
                    <a:pt x="2104" y="2932"/>
                  </a:cubicBezTo>
                  <a:cubicBezTo>
                    <a:pt x="2333" y="2932"/>
                    <a:pt x="2576" y="2870"/>
                    <a:pt x="2823" y="2728"/>
                  </a:cubicBezTo>
                  <a:cubicBezTo>
                    <a:pt x="4201" y="1936"/>
                    <a:pt x="3372" y="1"/>
                    <a:pt x="2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5"/>
            <p:cNvSpPr/>
            <p:nvPr/>
          </p:nvSpPr>
          <p:spPr>
            <a:xfrm>
              <a:off x="4743994" y="1569302"/>
              <a:ext cx="91628" cy="63730"/>
            </a:xfrm>
            <a:custGeom>
              <a:avLst/>
              <a:gdLst/>
              <a:ahLst/>
              <a:cxnLst/>
              <a:rect l="l" t="t" r="r" b="b"/>
              <a:pathLst>
                <a:path w="4319" h="3004" extrusionOk="0">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5"/>
            <p:cNvSpPr/>
            <p:nvPr/>
          </p:nvSpPr>
          <p:spPr>
            <a:xfrm>
              <a:off x="4749870" y="1965768"/>
              <a:ext cx="182576" cy="127184"/>
            </a:xfrm>
            <a:custGeom>
              <a:avLst/>
              <a:gdLst/>
              <a:ahLst/>
              <a:cxnLst/>
              <a:rect l="l" t="t" r="r" b="b"/>
              <a:pathLst>
                <a:path w="8606" h="5995" extrusionOk="0">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5"/>
            <p:cNvSpPr/>
            <p:nvPr/>
          </p:nvSpPr>
          <p:spPr>
            <a:xfrm>
              <a:off x="5112859" y="2223361"/>
              <a:ext cx="141398" cy="98395"/>
            </a:xfrm>
            <a:custGeom>
              <a:avLst/>
              <a:gdLst/>
              <a:ahLst/>
              <a:cxnLst/>
              <a:rect l="l" t="t" r="r" b="b"/>
              <a:pathLst>
                <a:path w="6665" h="4638" extrusionOk="0">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5"/>
            <p:cNvSpPr/>
            <p:nvPr/>
          </p:nvSpPr>
          <p:spPr>
            <a:xfrm>
              <a:off x="4994310" y="1681933"/>
              <a:ext cx="178015" cy="124150"/>
            </a:xfrm>
            <a:custGeom>
              <a:avLst/>
              <a:gdLst/>
              <a:ahLst/>
              <a:cxnLst/>
              <a:rect l="l" t="t" r="r" b="b"/>
              <a:pathLst>
                <a:path w="8391" h="5852" extrusionOk="0">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4439940" y="1452641"/>
              <a:ext cx="168065" cy="116937"/>
            </a:xfrm>
            <a:custGeom>
              <a:avLst/>
              <a:gdLst/>
              <a:ahLst/>
              <a:cxnLst/>
              <a:rect l="l" t="t" r="r" b="b"/>
              <a:pathLst>
                <a:path w="7922" h="5512" extrusionOk="0">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4510608" y="1867543"/>
              <a:ext cx="141271" cy="98480"/>
            </a:xfrm>
            <a:custGeom>
              <a:avLst/>
              <a:gdLst/>
              <a:ahLst/>
              <a:cxnLst/>
              <a:rect l="l" t="t" r="r" b="b"/>
              <a:pathLst>
                <a:path w="6659" h="4642" extrusionOk="0">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4484874" y="2147835"/>
              <a:ext cx="106224" cy="74104"/>
            </a:xfrm>
            <a:custGeom>
              <a:avLst/>
              <a:gdLst/>
              <a:ahLst/>
              <a:cxnLst/>
              <a:rect l="l" t="t" r="r" b="b"/>
              <a:pathLst>
                <a:path w="5007" h="3493" extrusionOk="0">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5280351" y="2576017"/>
              <a:ext cx="102532" cy="71388"/>
            </a:xfrm>
            <a:custGeom>
              <a:avLst/>
              <a:gdLst/>
              <a:ahLst/>
              <a:cxnLst/>
              <a:rect l="l" t="t" r="r" b="b"/>
              <a:pathLst>
                <a:path w="4833" h="3365" extrusionOk="0">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3">
  <p:cSld name="BLANK_1_1_1_1_2_1">
    <p:spTree>
      <p:nvGrpSpPr>
        <p:cNvPr id="1" name="Shape 289"/>
        <p:cNvGrpSpPr/>
        <p:nvPr/>
      </p:nvGrpSpPr>
      <p:grpSpPr>
        <a:xfrm>
          <a:off x="0" y="0"/>
          <a:ext cx="0" cy="0"/>
          <a:chOff x="0" y="0"/>
          <a:chExt cx="0" cy="0"/>
        </a:xfrm>
      </p:grpSpPr>
      <p:sp>
        <p:nvSpPr>
          <p:cNvPr id="290" name="Google Shape;290;p26"/>
          <p:cNvSpPr/>
          <p:nvPr/>
        </p:nvSpPr>
        <p:spPr>
          <a:xfrm rot="-4829009">
            <a:off x="5351530" y="-719752"/>
            <a:ext cx="4503698" cy="5009242"/>
          </a:xfrm>
          <a:custGeom>
            <a:avLst/>
            <a:gdLst/>
            <a:ahLst/>
            <a:cxnLst/>
            <a:rect l="l" t="t" r="r" b="b"/>
            <a:pathLst>
              <a:path w="75652" h="84144" extrusionOk="0">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txBox="1">
            <a:spLocks noGrp="1"/>
          </p:cNvSpPr>
          <p:nvPr>
            <p:ph type="subTitle" idx="1"/>
          </p:nvPr>
        </p:nvSpPr>
        <p:spPr>
          <a:xfrm>
            <a:off x="918182" y="1140900"/>
            <a:ext cx="2529300" cy="38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1800">
                <a:latin typeface="Krona One"/>
                <a:ea typeface="Krona One"/>
                <a:cs typeface="Krona One"/>
                <a:sym typeface="Krona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92" name="Google Shape;292;p26"/>
          <p:cNvSpPr txBox="1">
            <a:spLocks noGrp="1"/>
          </p:cNvSpPr>
          <p:nvPr>
            <p:ph type="subTitle" idx="2"/>
          </p:nvPr>
        </p:nvSpPr>
        <p:spPr>
          <a:xfrm>
            <a:off x="918175" y="1550625"/>
            <a:ext cx="3621900" cy="320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93" name="Google Shape;293;p26"/>
          <p:cNvSpPr txBox="1">
            <a:spLocks noGrp="1"/>
          </p:cNvSpPr>
          <p:nvPr>
            <p:ph type="title"/>
          </p:nvPr>
        </p:nvSpPr>
        <p:spPr>
          <a:xfrm>
            <a:off x="623750" y="453625"/>
            <a:ext cx="3024600" cy="617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5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4" name="Google Shape;294;p26"/>
          <p:cNvSpPr txBox="1">
            <a:spLocks noGrp="1"/>
          </p:cNvSpPr>
          <p:nvPr>
            <p:ph type="subTitle" idx="3"/>
          </p:nvPr>
        </p:nvSpPr>
        <p:spPr>
          <a:xfrm>
            <a:off x="4372464" y="1550625"/>
            <a:ext cx="3621900" cy="320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95" name="Google Shape;295;p26"/>
          <p:cNvSpPr/>
          <p:nvPr/>
        </p:nvSpPr>
        <p:spPr>
          <a:xfrm rot="2133339">
            <a:off x="4785030" y="-1722712"/>
            <a:ext cx="3750683" cy="3032094"/>
          </a:xfrm>
          <a:custGeom>
            <a:avLst/>
            <a:gdLst/>
            <a:ahLst/>
            <a:cxnLst/>
            <a:rect l="l" t="t" r="r" b="b"/>
            <a:pathLst>
              <a:path w="65270" h="52765" extrusionOk="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6"/>
          <p:cNvGrpSpPr/>
          <p:nvPr/>
        </p:nvGrpSpPr>
        <p:grpSpPr>
          <a:xfrm>
            <a:off x="8354240" y="539991"/>
            <a:ext cx="1279646" cy="1194765"/>
            <a:chOff x="4439940" y="1452641"/>
            <a:chExt cx="1279646" cy="1194765"/>
          </a:xfrm>
        </p:grpSpPr>
        <p:sp>
          <p:nvSpPr>
            <p:cNvPr id="297" name="Google Shape;297;p26"/>
            <p:cNvSpPr/>
            <p:nvPr/>
          </p:nvSpPr>
          <p:spPr>
            <a:xfrm>
              <a:off x="5641261" y="2050607"/>
              <a:ext cx="78326" cy="54438"/>
            </a:xfrm>
            <a:custGeom>
              <a:avLst/>
              <a:gdLst/>
              <a:ahLst/>
              <a:cxnLst/>
              <a:rect l="l" t="t" r="r" b="b"/>
              <a:pathLst>
                <a:path w="3692" h="2566" extrusionOk="0">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a:off x="5068032" y="1474004"/>
              <a:ext cx="84054" cy="58617"/>
            </a:xfrm>
            <a:custGeom>
              <a:avLst/>
              <a:gdLst/>
              <a:ahLst/>
              <a:cxnLst/>
              <a:rect l="l" t="t" r="r" b="b"/>
              <a:pathLst>
                <a:path w="3962" h="2763" extrusionOk="0">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a:off x="5398498" y="2235029"/>
              <a:ext cx="159834" cy="111273"/>
            </a:xfrm>
            <a:custGeom>
              <a:avLst/>
              <a:gdLst/>
              <a:ahLst/>
              <a:cxnLst/>
              <a:rect l="l" t="t" r="r" b="b"/>
              <a:pathLst>
                <a:path w="7534" h="5245" extrusionOk="0">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5130319" y="1982167"/>
              <a:ext cx="185907" cy="129666"/>
            </a:xfrm>
            <a:custGeom>
              <a:avLst/>
              <a:gdLst/>
              <a:ahLst/>
              <a:cxnLst/>
              <a:rect l="l" t="t" r="r" b="b"/>
              <a:pathLst>
                <a:path w="8763" h="6112" extrusionOk="0">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4786678" y="1797109"/>
              <a:ext cx="113352" cy="78899"/>
            </a:xfrm>
            <a:custGeom>
              <a:avLst/>
              <a:gdLst/>
              <a:ahLst/>
              <a:cxnLst/>
              <a:rect l="l" t="t" r="r" b="b"/>
              <a:pathLst>
                <a:path w="5343" h="3719" extrusionOk="0">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5433715" y="1641476"/>
              <a:ext cx="89145" cy="62202"/>
            </a:xfrm>
            <a:custGeom>
              <a:avLst/>
              <a:gdLst/>
              <a:ahLst/>
              <a:cxnLst/>
              <a:rect l="l" t="t" r="r" b="b"/>
              <a:pathLst>
                <a:path w="4202" h="2932" extrusionOk="0">
                  <a:moveTo>
                    <a:pt x="2097" y="1"/>
                  </a:moveTo>
                  <a:cubicBezTo>
                    <a:pt x="1868" y="1"/>
                    <a:pt x="1626" y="63"/>
                    <a:pt x="1379" y="205"/>
                  </a:cubicBezTo>
                  <a:cubicBezTo>
                    <a:pt x="1" y="997"/>
                    <a:pt x="829" y="2932"/>
                    <a:pt x="2104" y="2932"/>
                  </a:cubicBezTo>
                  <a:cubicBezTo>
                    <a:pt x="2333" y="2932"/>
                    <a:pt x="2576" y="2870"/>
                    <a:pt x="2823" y="2728"/>
                  </a:cubicBezTo>
                  <a:cubicBezTo>
                    <a:pt x="4201" y="1936"/>
                    <a:pt x="3372" y="1"/>
                    <a:pt x="2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4743994" y="1569302"/>
              <a:ext cx="91628" cy="63730"/>
            </a:xfrm>
            <a:custGeom>
              <a:avLst/>
              <a:gdLst/>
              <a:ahLst/>
              <a:cxnLst/>
              <a:rect l="l" t="t" r="r" b="b"/>
              <a:pathLst>
                <a:path w="4319" h="3004" extrusionOk="0">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4749870" y="1965768"/>
              <a:ext cx="182576" cy="127184"/>
            </a:xfrm>
            <a:custGeom>
              <a:avLst/>
              <a:gdLst/>
              <a:ahLst/>
              <a:cxnLst/>
              <a:rect l="l" t="t" r="r" b="b"/>
              <a:pathLst>
                <a:path w="8606" h="5995" extrusionOk="0">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5112859" y="2223361"/>
              <a:ext cx="141398" cy="98395"/>
            </a:xfrm>
            <a:custGeom>
              <a:avLst/>
              <a:gdLst/>
              <a:ahLst/>
              <a:cxnLst/>
              <a:rect l="l" t="t" r="r" b="b"/>
              <a:pathLst>
                <a:path w="6665" h="4638" extrusionOk="0">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4994310" y="1681933"/>
              <a:ext cx="178015" cy="124150"/>
            </a:xfrm>
            <a:custGeom>
              <a:avLst/>
              <a:gdLst/>
              <a:ahLst/>
              <a:cxnLst/>
              <a:rect l="l" t="t" r="r" b="b"/>
              <a:pathLst>
                <a:path w="8391" h="5852" extrusionOk="0">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4439940" y="1452641"/>
              <a:ext cx="168065" cy="116937"/>
            </a:xfrm>
            <a:custGeom>
              <a:avLst/>
              <a:gdLst/>
              <a:ahLst/>
              <a:cxnLst/>
              <a:rect l="l" t="t" r="r" b="b"/>
              <a:pathLst>
                <a:path w="7922" h="5512" extrusionOk="0">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4510608" y="1867543"/>
              <a:ext cx="141271" cy="98480"/>
            </a:xfrm>
            <a:custGeom>
              <a:avLst/>
              <a:gdLst/>
              <a:ahLst/>
              <a:cxnLst/>
              <a:rect l="l" t="t" r="r" b="b"/>
              <a:pathLst>
                <a:path w="6659" h="4642" extrusionOk="0">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4484874" y="2147835"/>
              <a:ext cx="106224" cy="74104"/>
            </a:xfrm>
            <a:custGeom>
              <a:avLst/>
              <a:gdLst/>
              <a:ahLst/>
              <a:cxnLst/>
              <a:rect l="l" t="t" r="r" b="b"/>
              <a:pathLst>
                <a:path w="5007" h="3493" extrusionOk="0">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5280351" y="2576017"/>
              <a:ext cx="102532" cy="71388"/>
            </a:xfrm>
            <a:custGeom>
              <a:avLst/>
              <a:gdLst/>
              <a:ahLst/>
              <a:cxnLst/>
              <a:rect l="l" t="t" r="r" b="b"/>
              <a:pathLst>
                <a:path w="4833" h="3365" extrusionOk="0">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BLANK_1_1_1_1_1_1">
    <p:spTree>
      <p:nvGrpSpPr>
        <p:cNvPr id="1" name="Shape 321"/>
        <p:cNvGrpSpPr/>
        <p:nvPr/>
      </p:nvGrpSpPr>
      <p:grpSpPr>
        <a:xfrm>
          <a:off x="0" y="0"/>
          <a:ext cx="0" cy="0"/>
          <a:chOff x="0" y="0"/>
          <a:chExt cx="0" cy="0"/>
        </a:xfrm>
      </p:grpSpPr>
      <p:sp>
        <p:nvSpPr>
          <p:cNvPr id="322" name="Google Shape;322;p28"/>
          <p:cNvSpPr/>
          <p:nvPr/>
        </p:nvSpPr>
        <p:spPr>
          <a:xfrm rot="6870950">
            <a:off x="6601507" y="-584502"/>
            <a:ext cx="4503716" cy="5009262"/>
          </a:xfrm>
          <a:custGeom>
            <a:avLst/>
            <a:gdLst/>
            <a:ahLst/>
            <a:cxnLst/>
            <a:rect l="l" t="t" r="r" b="b"/>
            <a:pathLst>
              <a:path w="75652" h="84144" extrusionOk="0">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p:nvPr/>
        </p:nvSpPr>
        <p:spPr>
          <a:xfrm rot="-9900014">
            <a:off x="-1272701" y="-1454422"/>
            <a:ext cx="4331826" cy="4669009"/>
          </a:xfrm>
          <a:custGeom>
            <a:avLst/>
            <a:gdLst/>
            <a:ahLst/>
            <a:cxnLst/>
            <a:rect l="l" t="t" r="r" b="b"/>
            <a:pathLst>
              <a:path w="72766" h="78430" extrusionOk="0">
                <a:moveTo>
                  <a:pt x="29560" y="0"/>
                </a:moveTo>
                <a:cubicBezTo>
                  <a:pt x="7581" y="0"/>
                  <a:pt x="1" y="29609"/>
                  <a:pt x="16861" y="41471"/>
                </a:cubicBezTo>
                <a:cubicBezTo>
                  <a:pt x="32689" y="52594"/>
                  <a:pt x="43424" y="42806"/>
                  <a:pt x="55166" y="67623"/>
                </a:cubicBezTo>
                <a:cubicBezTo>
                  <a:pt x="58780" y="75264"/>
                  <a:pt x="61570" y="78430"/>
                  <a:pt x="63535" y="78430"/>
                </a:cubicBezTo>
                <a:cubicBezTo>
                  <a:pt x="72765" y="78430"/>
                  <a:pt x="63875" y="8345"/>
                  <a:pt x="36971" y="1043"/>
                </a:cubicBezTo>
                <a:cubicBezTo>
                  <a:pt x="34351" y="328"/>
                  <a:pt x="31877" y="0"/>
                  <a:pt x="29560" y="0"/>
                </a:cubicBezTo>
                <a:close/>
              </a:path>
            </a:pathLst>
          </a:custGeom>
          <a:solidFill>
            <a:srgbClr val="E9CFC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8"/>
          <p:cNvSpPr/>
          <p:nvPr/>
        </p:nvSpPr>
        <p:spPr>
          <a:xfrm rot="10800000">
            <a:off x="7743021" y="-890827"/>
            <a:ext cx="3016129" cy="2245029"/>
          </a:xfrm>
          <a:custGeom>
            <a:avLst/>
            <a:gdLst/>
            <a:ahLst/>
            <a:cxnLst/>
            <a:rect l="l" t="t" r="r" b="b"/>
            <a:pathLst>
              <a:path w="56548" h="42091" extrusionOk="0">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 name="Google Shape;325;p28"/>
          <p:cNvGrpSpPr/>
          <p:nvPr/>
        </p:nvGrpSpPr>
        <p:grpSpPr>
          <a:xfrm>
            <a:off x="346359" y="361380"/>
            <a:ext cx="606728" cy="665239"/>
            <a:chOff x="3173184" y="2368405"/>
            <a:chExt cx="606728" cy="665239"/>
          </a:xfrm>
        </p:grpSpPr>
        <p:sp>
          <p:nvSpPr>
            <p:cNvPr id="326" name="Google Shape;326;p28"/>
            <p:cNvSpPr/>
            <p:nvPr/>
          </p:nvSpPr>
          <p:spPr>
            <a:xfrm>
              <a:off x="3701586" y="2436844"/>
              <a:ext cx="78326" cy="54438"/>
            </a:xfrm>
            <a:custGeom>
              <a:avLst/>
              <a:gdLst/>
              <a:ahLst/>
              <a:cxnLst/>
              <a:rect l="l" t="t" r="r" b="b"/>
              <a:pathLst>
                <a:path w="3692" h="2566" extrusionOk="0">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8"/>
            <p:cNvSpPr/>
            <p:nvPr/>
          </p:nvSpPr>
          <p:spPr>
            <a:xfrm>
              <a:off x="3458823" y="2621266"/>
              <a:ext cx="159834" cy="111273"/>
            </a:xfrm>
            <a:custGeom>
              <a:avLst/>
              <a:gdLst/>
              <a:ahLst/>
              <a:cxnLst/>
              <a:rect l="l" t="t" r="r" b="b"/>
              <a:pathLst>
                <a:path w="7534" h="5245" extrusionOk="0">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8"/>
            <p:cNvSpPr/>
            <p:nvPr/>
          </p:nvSpPr>
          <p:spPr>
            <a:xfrm>
              <a:off x="3190644" y="2368405"/>
              <a:ext cx="185907" cy="129666"/>
            </a:xfrm>
            <a:custGeom>
              <a:avLst/>
              <a:gdLst/>
              <a:ahLst/>
              <a:cxnLst/>
              <a:rect l="l" t="t" r="r" b="b"/>
              <a:pathLst>
                <a:path w="8763" h="6112" extrusionOk="0">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8"/>
            <p:cNvSpPr/>
            <p:nvPr/>
          </p:nvSpPr>
          <p:spPr>
            <a:xfrm>
              <a:off x="3173184" y="2609598"/>
              <a:ext cx="141398" cy="98395"/>
            </a:xfrm>
            <a:custGeom>
              <a:avLst/>
              <a:gdLst/>
              <a:ahLst/>
              <a:cxnLst/>
              <a:rect l="l" t="t" r="r" b="b"/>
              <a:pathLst>
                <a:path w="6665" h="4638" extrusionOk="0">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8"/>
            <p:cNvSpPr/>
            <p:nvPr/>
          </p:nvSpPr>
          <p:spPr>
            <a:xfrm>
              <a:off x="3340676" y="2962255"/>
              <a:ext cx="102532" cy="71388"/>
            </a:xfrm>
            <a:custGeom>
              <a:avLst/>
              <a:gdLst/>
              <a:ahLst/>
              <a:cxnLst/>
              <a:rect l="l" t="t" r="r" b="b"/>
              <a:pathLst>
                <a:path w="4833" h="3365" extrusionOk="0">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28"/>
          <p:cNvSpPr txBox="1">
            <a:spLocks noGrp="1"/>
          </p:cNvSpPr>
          <p:nvPr>
            <p:ph type="title"/>
          </p:nvPr>
        </p:nvSpPr>
        <p:spPr>
          <a:xfrm>
            <a:off x="1112150" y="3685962"/>
            <a:ext cx="1569300" cy="37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2" name="Google Shape;332;p28"/>
          <p:cNvSpPr txBox="1">
            <a:spLocks noGrp="1"/>
          </p:cNvSpPr>
          <p:nvPr>
            <p:ph type="subTitle" idx="1"/>
          </p:nvPr>
        </p:nvSpPr>
        <p:spPr>
          <a:xfrm>
            <a:off x="854425" y="3988177"/>
            <a:ext cx="2084700" cy="63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3" name="Google Shape;333;p28"/>
          <p:cNvSpPr txBox="1">
            <a:spLocks noGrp="1"/>
          </p:cNvSpPr>
          <p:nvPr>
            <p:ph type="title" idx="2"/>
          </p:nvPr>
        </p:nvSpPr>
        <p:spPr>
          <a:xfrm>
            <a:off x="3739255" y="3685958"/>
            <a:ext cx="1569300" cy="37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4" name="Google Shape;334;p28"/>
          <p:cNvSpPr txBox="1">
            <a:spLocks noGrp="1"/>
          </p:cNvSpPr>
          <p:nvPr>
            <p:ph type="subTitle" idx="3"/>
          </p:nvPr>
        </p:nvSpPr>
        <p:spPr>
          <a:xfrm>
            <a:off x="3481540" y="3988177"/>
            <a:ext cx="2084700" cy="63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5" name="Google Shape;335;p28"/>
          <p:cNvSpPr txBox="1">
            <a:spLocks noGrp="1"/>
          </p:cNvSpPr>
          <p:nvPr>
            <p:ph type="title" idx="4"/>
          </p:nvPr>
        </p:nvSpPr>
        <p:spPr>
          <a:xfrm>
            <a:off x="6366375" y="3685962"/>
            <a:ext cx="1569300" cy="37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6" name="Google Shape;336;p28"/>
          <p:cNvSpPr txBox="1">
            <a:spLocks noGrp="1"/>
          </p:cNvSpPr>
          <p:nvPr>
            <p:ph type="subTitle" idx="5"/>
          </p:nvPr>
        </p:nvSpPr>
        <p:spPr>
          <a:xfrm>
            <a:off x="6108671" y="3988177"/>
            <a:ext cx="2084700" cy="63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7" name="Google Shape;337;p28"/>
          <p:cNvSpPr txBox="1">
            <a:spLocks noGrp="1"/>
          </p:cNvSpPr>
          <p:nvPr>
            <p:ph type="title" idx="6"/>
          </p:nvPr>
        </p:nvSpPr>
        <p:spPr>
          <a:xfrm>
            <a:off x="623750" y="453625"/>
            <a:ext cx="7800300" cy="57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5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8" name="Google Shape;338;p28"/>
          <p:cNvSpPr txBox="1">
            <a:spLocks noGrp="1"/>
          </p:cNvSpPr>
          <p:nvPr>
            <p:ph type="title" idx="7" hasCustomPrompt="1"/>
          </p:nvPr>
        </p:nvSpPr>
        <p:spPr>
          <a:xfrm>
            <a:off x="1441388" y="1169797"/>
            <a:ext cx="910800" cy="54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b="1">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339" name="Google Shape;339;p28"/>
          <p:cNvSpPr txBox="1">
            <a:spLocks noGrp="1"/>
          </p:cNvSpPr>
          <p:nvPr>
            <p:ph type="title" idx="8" hasCustomPrompt="1"/>
          </p:nvPr>
        </p:nvSpPr>
        <p:spPr>
          <a:xfrm>
            <a:off x="4068493" y="1169797"/>
            <a:ext cx="910800" cy="54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b="1">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340" name="Google Shape;340;p28"/>
          <p:cNvSpPr txBox="1">
            <a:spLocks noGrp="1"/>
          </p:cNvSpPr>
          <p:nvPr>
            <p:ph type="title" idx="9" hasCustomPrompt="1"/>
          </p:nvPr>
        </p:nvSpPr>
        <p:spPr>
          <a:xfrm>
            <a:off x="6695613" y="1169797"/>
            <a:ext cx="910800" cy="54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b="1">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2">
  <p:cSld name="BLANK_1_1_1_1_1_2">
    <p:spTree>
      <p:nvGrpSpPr>
        <p:cNvPr id="1" name="Shape 341"/>
        <p:cNvGrpSpPr/>
        <p:nvPr/>
      </p:nvGrpSpPr>
      <p:grpSpPr>
        <a:xfrm>
          <a:off x="0" y="0"/>
          <a:ext cx="0" cy="0"/>
          <a:chOff x="0" y="0"/>
          <a:chExt cx="0" cy="0"/>
        </a:xfrm>
      </p:grpSpPr>
      <p:sp>
        <p:nvSpPr>
          <p:cNvPr id="342" name="Google Shape;342;p29"/>
          <p:cNvSpPr/>
          <p:nvPr/>
        </p:nvSpPr>
        <p:spPr>
          <a:xfrm rot="9000002">
            <a:off x="-842010" y="-1790007"/>
            <a:ext cx="4151192" cy="3089903"/>
          </a:xfrm>
          <a:custGeom>
            <a:avLst/>
            <a:gdLst/>
            <a:ahLst/>
            <a:cxnLst/>
            <a:rect l="l" t="t" r="r" b="b"/>
            <a:pathLst>
              <a:path w="56548" h="42091" extrusionOk="0">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9"/>
          <p:cNvSpPr/>
          <p:nvPr/>
        </p:nvSpPr>
        <p:spPr>
          <a:xfrm>
            <a:off x="-12" y="-443581"/>
            <a:ext cx="6118161" cy="6546327"/>
          </a:xfrm>
          <a:custGeom>
            <a:avLst/>
            <a:gdLst/>
            <a:ahLst/>
            <a:cxnLst/>
            <a:rect l="l" t="t" r="r" b="b"/>
            <a:pathLst>
              <a:path w="81862" h="87588" extrusionOk="0">
                <a:moveTo>
                  <a:pt x="15125" y="1"/>
                </a:moveTo>
                <a:cubicBezTo>
                  <a:pt x="0" y="13"/>
                  <a:pt x="4318" y="37578"/>
                  <a:pt x="13961" y="60333"/>
                </a:cubicBezTo>
                <a:cubicBezTo>
                  <a:pt x="22451" y="80383"/>
                  <a:pt x="34678" y="87588"/>
                  <a:pt x="46214" y="87588"/>
                </a:cubicBezTo>
                <a:cubicBezTo>
                  <a:pt x="51344" y="87588"/>
                  <a:pt x="56330" y="86169"/>
                  <a:pt x="60793" y="83816"/>
                </a:cubicBezTo>
                <a:cubicBezTo>
                  <a:pt x="75312" y="76162"/>
                  <a:pt x="81862" y="52558"/>
                  <a:pt x="52933" y="38621"/>
                </a:cubicBezTo>
                <a:cubicBezTo>
                  <a:pt x="31864" y="28468"/>
                  <a:pt x="34618" y="7023"/>
                  <a:pt x="20074" y="1104"/>
                </a:cubicBezTo>
                <a:cubicBezTo>
                  <a:pt x="18230" y="352"/>
                  <a:pt x="16593" y="1"/>
                  <a:pt x="15125" y="1"/>
                </a:cubicBezTo>
                <a:close/>
              </a:path>
            </a:pathLst>
          </a:custGeom>
          <a:solidFill>
            <a:srgbClr val="E9CFC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9"/>
          <p:cNvSpPr txBox="1">
            <a:spLocks noGrp="1"/>
          </p:cNvSpPr>
          <p:nvPr>
            <p:ph type="title"/>
          </p:nvPr>
        </p:nvSpPr>
        <p:spPr>
          <a:xfrm>
            <a:off x="791275" y="2306650"/>
            <a:ext cx="1991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5" name="Google Shape;345;p29"/>
          <p:cNvSpPr txBox="1">
            <a:spLocks noGrp="1"/>
          </p:cNvSpPr>
          <p:nvPr>
            <p:ph type="subTitle" idx="1"/>
          </p:nvPr>
        </p:nvSpPr>
        <p:spPr>
          <a:xfrm>
            <a:off x="791275" y="2779975"/>
            <a:ext cx="1991100" cy="10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6" name="Google Shape;346;p29"/>
          <p:cNvSpPr txBox="1">
            <a:spLocks noGrp="1"/>
          </p:cNvSpPr>
          <p:nvPr>
            <p:ph type="title" idx="2"/>
          </p:nvPr>
        </p:nvSpPr>
        <p:spPr>
          <a:xfrm>
            <a:off x="3576450" y="2306650"/>
            <a:ext cx="1991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7" name="Google Shape;347;p29"/>
          <p:cNvSpPr txBox="1">
            <a:spLocks noGrp="1"/>
          </p:cNvSpPr>
          <p:nvPr>
            <p:ph type="subTitle" idx="3"/>
          </p:nvPr>
        </p:nvSpPr>
        <p:spPr>
          <a:xfrm>
            <a:off x="3576450" y="2779950"/>
            <a:ext cx="1991100" cy="10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8" name="Google Shape;348;p29"/>
          <p:cNvSpPr txBox="1">
            <a:spLocks noGrp="1"/>
          </p:cNvSpPr>
          <p:nvPr>
            <p:ph type="title" idx="4"/>
          </p:nvPr>
        </p:nvSpPr>
        <p:spPr>
          <a:xfrm>
            <a:off x="6361625" y="2306650"/>
            <a:ext cx="1991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1800" b="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9" name="Google Shape;349;p29"/>
          <p:cNvSpPr txBox="1">
            <a:spLocks noGrp="1"/>
          </p:cNvSpPr>
          <p:nvPr>
            <p:ph type="subTitle" idx="5"/>
          </p:nvPr>
        </p:nvSpPr>
        <p:spPr>
          <a:xfrm>
            <a:off x="6361625" y="2779975"/>
            <a:ext cx="1991100" cy="10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0" name="Google Shape;350;p29"/>
          <p:cNvSpPr txBox="1">
            <a:spLocks noGrp="1"/>
          </p:cNvSpPr>
          <p:nvPr>
            <p:ph type="title" idx="6"/>
          </p:nvPr>
        </p:nvSpPr>
        <p:spPr>
          <a:xfrm>
            <a:off x="2418300" y="453625"/>
            <a:ext cx="4307400" cy="54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5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51" name="Google Shape;351;p29"/>
          <p:cNvSpPr/>
          <p:nvPr/>
        </p:nvSpPr>
        <p:spPr>
          <a:xfrm rot="-7390654">
            <a:off x="4482553" y="4397040"/>
            <a:ext cx="4151182" cy="3089895"/>
          </a:xfrm>
          <a:custGeom>
            <a:avLst/>
            <a:gdLst/>
            <a:ahLst/>
            <a:cxnLst/>
            <a:rect l="l" t="t" r="r" b="b"/>
            <a:pathLst>
              <a:path w="56548" h="42091" extrusionOk="0">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29"/>
          <p:cNvGrpSpPr/>
          <p:nvPr/>
        </p:nvGrpSpPr>
        <p:grpSpPr>
          <a:xfrm>
            <a:off x="7655871" y="-71125"/>
            <a:ext cx="1187107" cy="1222260"/>
            <a:chOff x="3553196" y="3571850"/>
            <a:chExt cx="1187107" cy="1222260"/>
          </a:xfrm>
        </p:grpSpPr>
        <p:sp>
          <p:nvSpPr>
            <p:cNvPr id="353" name="Google Shape;353;p29"/>
            <p:cNvSpPr/>
            <p:nvPr/>
          </p:nvSpPr>
          <p:spPr>
            <a:xfrm>
              <a:off x="4149337" y="3571850"/>
              <a:ext cx="67655" cy="50577"/>
            </a:xfrm>
            <a:custGeom>
              <a:avLst/>
              <a:gdLst/>
              <a:ahLst/>
              <a:cxnLst/>
              <a:rect l="l" t="t" r="r" b="b"/>
              <a:pathLst>
                <a:path w="3189" h="2384" extrusionOk="0">
                  <a:moveTo>
                    <a:pt x="1665" y="1"/>
                  </a:moveTo>
                  <a:cubicBezTo>
                    <a:pt x="835" y="1"/>
                    <a:pt x="0" y="897"/>
                    <a:pt x="569" y="1823"/>
                  </a:cubicBezTo>
                  <a:cubicBezTo>
                    <a:pt x="809" y="2219"/>
                    <a:pt x="1162" y="2383"/>
                    <a:pt x="1517" y="2383"/>
                  </a:cubicBezTo>
                  <a:cubicBezTo>
                    <a:pt x="2347" y="2383"/>
                    <a:pt x="3188" y="1487"/>
                    <a:pt x="2619" y="562"/>
                  </a:cubicBezTo>
                  <a:cubicBezTo>
                    <a:pt x="2375" y="165"/>
                    <a:pt x="2021" y="1"/>
                    <a:pt x="16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9"/>
            <p:cNvSpPr/>
            <p:nvPr/>
          </p:nvSpPr>
          <p:spPr>
            <a:xfrm>
              <a:off x="3620914" y="4123694"/>
              <a:ext cx="72534" cy="54183"/>
            </a:xfrm>
            <a:custGeom>
              <a:avLst/>
              <a:gdLst/>
              <a:ahLst/>
              <a:cxnLst/>
              <a:rect l="l" t="t" r="r" b="b"/>
              <a:pathLst>
                <a:path w="3419" h="2554" extrusionOk="0">
                  <a:moveTo>
                    <a:pt x="1786" y="1"/>
                  </a:moveTo>
                  <a:cubicBezTo>
                    <a:pt x="897" y="1"/>
                    <a:pt x="1" y="958"/>
                    <a:pt x="611" y="1950"/>
                  </a:cubicBezTo>
                  <a:cubicBezTo>
                    <a:pt x="874" y="2377"/>
                    <a:pt x="1256" y="2553"/>
                    <a:pt x="1638" y="2553"/>
                  </a:cubicBezTo>
                  <a:cubicBezTo>
                    <a:pt x="2528" y="2553"/>
                    <a:pt x="3418" y="1596"/>
                    <a:pt x="2807" y="604"/>
                  </a:cubicBezTo>
                  <a:cubicBezTo>
                    <a:pt x="2548" y="177"/>
                    <a:pt x="2168" y="1"/>
                    <a:pt x="1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9"/>
            <p:cNvSpPr/>
            <p:nvPr/>
          </p:nvSpPr>
          <p:spPr>
            <a:xfrm>
              <a:off x="4362569" y="4211270"/>
              <a:ext cx="128011" cy="95616"/>
            </a:xfrm>
            <a:custGeom>
              <a:avLst/>
              <a:gdLst/>
              <a:ahLst/>
              <a:cxnLst/>
              <a:rect l="l" t="t" r="r" b="b"/>
              <a:pathLst>
                <a:path w="6034" h="4507" extrusionOk="0">
                  <a:moveTo>
                    <a:pt x="3154" y="0"/>
                  </a:moveTo>
                  <a:cubicBezTo>
                    <a:pt x="1581" y="0"/>
                    <a:pt x="1" y="1690"/>
                    <a:pt x="1071" y="3438"/>
                  </a:cubicBezTo>
                  <a:cubicBezTo>
                    <a:pt x="1534" y="4193"/>
                    <a:pt x="2209" y="4506"/>
                    <a:pt x="2886" y="4506"/>
                  </a:cubicBezTo>
                  <a:cubicBezTo>
                    <a:pt x="4457" y="4506"/>
                    <a:pt x="6033" y="2816"/>
                    <a:pt x="4965" y="1061"/>
                  </a:cubicBezTo>
                  <a:cubicBezTo>
                    <a:pt x="4502" y="311"/>
                    <a:pt x="3829" y="0"/>
                    <a:pt x="3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4359578" y="3752113"/>
              <a:ext cx="137961" cy="103062"/>
            </a:xfrm>
            <a:custGeom>
              <a:avLst/>
              <a:gdLst/>
              <a:ahLst/>
              <a:cxnLst/>
              <a:rect l="l" t="t" r="r" b="b"/>
              <a:pathLst>
                <a:path w="6503" h="4858" extrusionOk="0">
                  <a:moveTo>
                    <a:pt x="3394" y="1"/>
                  </a:moveTo>
                  <a:cubicBezTo>
                    <a:pt x="1700" y="1"/>
                    <a:pt x="1" y="1825"/>
                    <a:pt x="1163" y="3709"/>
                  </a:cubicBezTo>
                  <a:cubicBezTo>
                    <a:pt x="1659" y="4521"/>
                    <a:pt x="2383" y="4858"/>
                    <a:pt x="3109" y="4858"/>
                  </a:cubicBezTo>
                  <a:cubicBezTo>
                    <a:pt x="4800" y="4858"/>
                    <a:pt x="6502" y="3033"/>
                    <a:pt x="5348" y="1149"/>
                  </a:cubicBezTo>
                  <a:cubicBezTo>
                    <a:pt x="4849" y="337"/>
                    <a:pt x="4122" y="1"/>
                    <a:pt x="3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4086435" y="3969122"/>
              <a:ext cx="160513" cy="119886"/>
            </a:xfrm>
            <a:custGeom>
              <a:avLst/>
              <a:gdLst/>
              <a:ahLst/>
              <a:cxnLst/>
              <a:rect l="l" t="t" r="r" b="b"/>
              <a:pathLst>
                <a:path w="7566" h="5651" extrusionOk="0">
                  <a:moveTo>
                    <a:pt x="3952" y="1"/>
                  </a:moveTo>
                  <a:cubicBezTo>
                    <a:pt x="1981" y="1"/>
                    <a:pt x="0" y="2124"/>
                    <a:pt x="1351" y="4324"/>
                  </a:cubicBezTo>
                  <a:cubicBezTo>
                    <a:pt x="1925" y="5262"/>
                    <a:pt x="2765" y="5651"/>
                    <a:pt x="3608" y="5651"/>
                  </a:cubicBezTo>
                  <a:cubicBezTo>
                    <a:pt x="5579" y="5651"/>
                    <a:pt x="7565" y="3528"/>
                    <a:pt x="6215" y="1327"/>
                  </a:cubicBezTo>
                  <a:cubicBezTo>
                    <a:pt x="5637" y="390"/>
                    <a:pt x="4795" y="1"/>
                    <a:pt x="3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a:off x="3929847" y="4356486"/>
              <a:ext cx="97738" cy="73171"/>
            </a:xfrm>
            <a:custGeom>
              <a:avLst/>
              <a:gdLst/>
              <a:ahLst/>
              <a:cxnLst/>
              <a:rect l="l" t="t" r="r" b="b"/>
              <a:pathLst>
                <a:path w="4607" h="3449" extrusionOk="0">
                  <a:moveTo>
                    <a:pt x="2405" y="0"/>
                  </a:moveTo>
                  <a:cubicBezTo>
                    <a:pt x="1207" y="0"/>
                    <a:pt x="0" y="1293"/>
                    <a:pt x="823" y="2634"/>
                  </a:cubicBezTo>
                  <a:cubicBezTo>
                    <a:pt x="1173" y="3210"/>
                    <a:pt x="1686" y="3448"/>
                    <a:pt x="2201" y="3448"/>
                  </a:cubicBezTo>
                  <a:cubicBezTo>
                    <a:pt x="3399" y="3448"/>
                    <a:pt x="4606" y="2155"/>
                    <a:pt x="3783" y="814"/>
                  </a:cubicBezTo>
                  <a:cubicBezTo>
                    <a:pt x="3433" y="239"/>
                    <a:pt x="2920" y="0"/>
                    <a:pt x="2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3768167" y="3770146"/>
              <a:ext cx="77053" cy="57471"/>
            </a:xfrm>
            <a:custGeom>
              <a:avLst/>
              <a:gdLst/>
              <a:ahLst/>
              <a:cxnLst/>
              <a:rect l="l" t="t" r="r" b="b"/>
              <a:pathLst>
                <a:path w="3632" h="2709" extrusionOk="0">
                  <a:moveTo>
                    <a:pt x="1894" y="0"/>
                  </a:moveTo>
                  <a:cubicBezTo>
                    <a:pt x="947" y="0"/>
                    <a:pt x="0" y="1018"/>
                    <a:pt x="645" y="2070"/>
                  </a:cubicBezTo>
                  <a:cubicBezTo>
                    <a:pt x="922" y="2522"/>
                    <a:pt x="1326" y="2709"/>
                    <a:pt x="1732" y="2709"/>
                  </a:cubicBezTo>
                  <a:cubicBezTo>
                    <a:pt x="2678" y="2709"/>
                    <a:pt x="3631" y="1692"/>
                    <a:pt x="2986" y="639"/>
                  </a:cubicBezTo>
                  <a:cubicBezTo>
                    <a:pt x="2706" y="188"/>
                    <a:pt x="2300" y="0"/>
                    <a:pt x="1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3553196" y="4351267"/>
              <a:ext cx="79047" cy="59169"/>
            </a:xfrm>
            <a:custGeom>
              <a:avLst/>
              <a:gdLst/>
              <a:ahLst/>
              <a:cxnLst/>
              <a:rect l="l" t="t" r="r" b="b"/>
              <a:pathLst>
                <a:path w="3726" h="2789" extrusionOk="0">
                  <a:moveTo>
                    <a:pt x="1949" y="1"/>
                  </a:moveTo>
                  <a:cubicBezTo>
                    <a:pt x="978" y="1"/>
                    <a:pt x="0" y="1049"/>
                    <a:pt x="662" y="2128"/>
                  </a:cubicBezTo>
                  <a:cubicBezTo>
                    <a:pt x="947" y="2595"/>
                    <a:pt x="1364" y="2789"/>
                    <a:pt x="1781" y="2789"/>
                  </a:cubicBezTo>
                  <a:cubicBezTo>
                    <a:pt x="2751" y="2789"/>
                    <a:pt x="3725" y="1745"/>
                    <a:pt x="3064" y="660"/>
                  </a:cubicBezTo>
                  <a:cubicBezTo>
                    <a:pt x="2780" y="194"/>
                    <a:pt x="2365" y="1"/>
                    <a:pt x="19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4081598" y="4330795"/>
              <a:ext cx="157840" cy="117786"/>
            </a:xfrm>
            <a:custGeom>
              <a:avLst/>
              <a:gdLst/>
              <a:ahLst/>
              <a:cxnLst/>
              <a:rect l="l" t="t" r="r" b="b"/>
              <a:pathLst>
                <a:path w="7440" h="5552" extrusionOk="0">
                  <a:moveTo>
                    <a:pt x="3885" y="0"/>
                  </a:moveTo>
                  <a:cubicBezTo>
                    <a:pt x="1948" y="0"/>
                    <a:pt x="1" y="2081"/>
                    <a:pt x="1324" y="4245"/>
                  </a:cubicBezTo>
                  <a:cubicBezTo>
                    <a:pt x="1892" y="5169"/>
                    <a:pt x="2720" y="5552"/>
                    <a:pt x="3551" y="5552"/>
                  </a:cubicBezTo>
                  <a:cubicBezTo>
                    <a:pt x="5489" y="5552"/>
                    <a:pt x="7440" y="3466"/>
                    <a:pt x="6115" y="1309"/>
                  </a:cubicBezTo>
                  <a:cubicBezTo>
                    <a:pt x="5547" y="384"/>
                    <a:pt x="4717" y="0"/>
                    <a:pt x="3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4319418" y="4014585"/>
              <a:ext cx="121965" cy="91225"/>
            </a:xfrm>
            <a:custGeom>
              <a:avLst/>
              <a:gdLst/>
              <a:ahLst/>
              <a:cxnLst/>
              <a:rect l="l" t="t" r="r" b="b"/>
              <a:pathLst>
                <a:path w="5749" h="4300" extrusionOk="0">
                  <a:moveTo>
                    <a:pt x="3003" y="1"/>
                  </a:moveTo>
                  <a:cubicBezTo>
                    <a:pt x="1505" y="1"/>
                    <a:pt x="0" y="1613"/>
                    <a:pt x="1018" y="3284"/>
                  </a:cubicBezTo>
                  <a:cubicBezTo>
                    <a:pt x="1459" y="4002"/>
                    <a:pt x="2102" y="4300"/>
                    <a:pt x="2746" y="4300"/>
                  </a:cubicBezTo>
                  <a:cubicBezTo>
                    <a:pt x="4244" y="4300"/>
                    <a:pt x="5748" y="2688"/>
                    <a:pt x="4730" y="1016"/>
                  </a:cubicBezTo>
                  <a:cubicBezTo>
                    <a:pt x="4289" y="298"/>
                    <a:pt x="3647" y="1"/>
                    <a:pt x="3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3808030" y="4111814"/>
              <a:ext cx="153809" cy="115091"/>
            </a:xfrm>
            <a:custGeom>
              <a:avLst/>
              <a:gdLst/>
              <a:ahLst/>
              <a:cxnLst/>
              <a:rect l="l" t="t" r="r" b="b"/>
              <a:pathLst>
                <a:path w="7250" h="5425" extrusionOk="0">
                  <a:moveTo>
                    <a:pt x="3783" y="1"/>
                  </a:moveTo>
                  <a:cubicBezTo>
                    <a:pt x="1896" y="1"/>
                    <a:pt x="0" y="2036"/>
                    <a:pt x="1289" y="4148"/>
                  </a:cubicBezTo>
                  <a:cubicBezTo>
                    <a:pt x="1843" y="5051"/>
                    <a:pt x="2650" y="5425"/>
                    <a:pt x="3460" y="5425"/>
                  </a:cubicBezTo>
                  <a:cubicBezTo>
                    <a:pt x="5349" y="5425"/>
                    <a:pt x="7249" y="3391"/>
                    <a:pt x="5959" y="1285"/>
                  </a:cubicBezTo>
                  <a:cubicBezTo>
                    <a:pt x="5404" y="377"/>
                    <a:pt x="4594" y="1"/>
                    <a:pt x="3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3675373" y="4685764"/>
              <a:ext cx="145089" cy="108345"/>
            </a:xfrm>
            <a:custGeom>
              <a:avLst/>
              <a:gdLst/>
              <a:ahLst/>
              <a:cxnLst/>
              <a:rect l="l" t="t" r="r" b="b"/>
              <a:pathLst>
                <a:path w="6839" h="5107" extrusionOk="0">
                  <a:moveTo>
                    <a:pt x="3570" y="1"/>
                  </a:moveTo>
                  <a:cubicBezTo>
                    <a:pt x="1788" y="1"/>
                    <a:pt x="1" y="1915"/>
                    <a:pt x="1222" y="3900"/>
                  </a:cubicBezTo>
                  <a:cubicBezTo>
                    <a:pt x="1744" y="4753"/>
                    <a:pt x="2506" y="5107"/>
                    <a:pt x="3271" y="5107"/>
                  </a:cubicBezTo>
                  <a:cubicBezTo>
                    <a:pt x="5049" y="5107"/>
                    <a:pt x="6839" y="3193"/>
                    <a:pt x="5626" y="1207"/>
                  </a:cubicBezTo>
                  <a:cubicBezTo>
                    <a:pt x="5101" y="354"/>
                    <a:pt x="4336" y="1"/>
                    <a:pt x="3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a:off x="3936487" y="4660391"/>
              <a:ext cx="121986" cy="91055"/>
            </a:xfrm>
            <a:custGeom>
              <a:avLst/>
              <a:gdLst/>
              <a:ahLst/>
              <a:cxnLst/>
              <a:rect l="l" t="t" r="r" b="b"/>
              <a:pathLst>
                <a:path w="5750" h="4292" extrusionOk="0">
                  <a:moveTo>
                    <a:pt x="3009" y="0"/>
                  </a:moveTo>
                  <a:cubicBezTo>
                    <a:pt x="1509" y="0"/>
                    <a:pt x="0" y="1612"/>
                    <a:pt x="1020" y="3277"/>
                  </a:cubicBezTo>
                  <a:cubicBezTo>
                    <a:pt x="1461" y="3995"/>
                    <a:pt x="2103" y="4292"/>
                    <a:pt x="2747" y="4292"/>
                  </a:cubicBezTo>
                  <a:cubicBezTo>
                    <a:pt x="4245" y="4292"/>
                    <a:pt x="5749" y="2680"/>
                    <a:pt x="4731" y="1008"/>
                  </a:cubicBezTo>
                  <a:cubicBezTo>
                    <a:pt x="4291" y="295"/>
                    <a:pt x="3651" y="0"/>
                    <a:pt x="3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4173056" y="4503485"/>
              <a:ext cx="91734" cy="68631"/>
            </a:xfrm>
            <a:custGeom>
              <a:avLst/>
              <a:gdLst/>
              <a:ahLst/>
              <a:cxnLst/>
              <a:rect l="l" t="t" r="r" b="b"/>
              <a:pathLst>
                <a:path w="4324" h="3235" extrusionOk="0">
                  <a:moveTo>
                    <a:pt x="2256" y="1"/>
                  </a:moveTo>
                  <a:cubicBezTo>
                    <a:pt x="1130" y="1"/>
                    <a:pt x="0" y="1216"/>
                    <a:pt x="773" y="2473"/>
                  </a:cubicBezTo>
                  <a:cubicBezTo>
                    <a:pt x="1101" y="3012"/>
                    <a:pt x="1581" y="3235"/>
                    <a:pt x="2063" y="3235"/>
                  </a:cubicBezTo>
                  <a:cubicBezTo>
                    <a:pt x="3188" y="3235"/>
                    <a:pt x="4324" y="2019"/>
                    <a:pt x="3551" y="762"/>
                  </a:cubicBezTo>
                  <a:cubicBezTo>
                    <a:pt x="3220" y="224"/>
                    <a:pt x="2738" y="1"/>
                    <a:pt x="2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4378268" y="4427917"/>
              <a:ext cx="160979" cy="120331"/>
            </a:xfrm>
            <a:custGeom>
              <a:avLst/>
              <a:gdLst/>
              <a:ahLst/>
              <a:cxnLst/>
              <a:rect l="l" t="t" r="r" b="b"/>
              <a:pathLst>
                <a:path w="7588" h="5672" extrusionOk="0">
                  <a:moveTo>
                    <a:pt x="3964" y="1"/>
                  </a:moveTo>
                  <a:cubicBezTo>
                    <a:pt x="1988" y="1"/>
                    <a:pt x="0" y="2131"/>
                    <a:pt x="1349" y="4337"/>
                  </a:cubicBezTo>
                  <a:cubicBezTo>
                    <a:pt x="1929" y="5280"/>
                    <a:pt x="2774" y="5671"/>
                    <a:pt x="3623" y="5671"/>
                  </a:cubicBezTo>
                  <a:cubicBezTo>
                    <a:pt x="5599" y="5671"/>
                    <a:pt x="7587" y="3547"/>
                    <a:pt x="6238" y="1341"/>
                  </a:cubicBezTo>
                  <a:cubicBezTo>
                    <a:pt x="5659" y="393"/>
                    <a:pt x="4812" y="1"/>
                    <a:pt x="3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9"/>
            <p:cNvSpPr/>
            <p:nvPr/>
          </p:nvSpPr>
          <p:spPr>
            <a:xfrm>
              <a:off x="4651708" y="3878321"/>
              <a:ext cx="88594" cy="66148"/>
            </a:xfrm>
            <a:custGeom>
              <a:avLst/>
              <a:gdLst/>
              <a:ahLst/>
              <a:cxnLst/>
              <a:rect l="l" t="t" r="r" b="b"/>
              <a:pathLst>
                <a:path w="4176" h="3118" extrusionOk="0">
                  <a:moveTo>
                    <a:pt x="2182" y="0"/>
                  </a:moveTo>
                  <a:cubicBezTo>
                    <a:pt x="1096" y="0"/>
                    <a:pt x="1" y="1167"/>
                    <a:pt x="748" y="2381"/>
                  </a:cubicBezTo>
                  <a:cubicBezTo>
                    <a:pt x="1065" y="2902"/>
                    <a:pt x="1529" y="3118"/>
                    <a:pt x="1995" y="3118"/>
                  </a:cubicBezTo>
                  <a:cubicBezTo>
                    <a:pt x="3081" y="3118"/>
                    <a:pt x="4175" y="1945"/>
                    <a:pt x="3428" y="731"/>
                  </a:cubicBezTo>
                  <a:cubicBezTo>
                    <a:pt x="3112" y="215"/>
                    <a:pt x="2648" y="0"/>
                    <a:pt x="2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BLANK_1_1_1_1_1_1_1">
    <p:spTree>
      <p:nvGrpSpPr>
        <p:cNvPr id="1" name="Shape 369"/>
        <p:cNvGrpSpPr/>
        <p:nvPr/>
      </p:nvGrpSpPr>
      <p:grpSpPr>
        <a:xfrm>
          <a:off x="0" y="0"/>
          <a:ext cx="0" cy="0"/>
          <a:chOff x="0" y="0"/>
          <a:chExt cx="0" cy="0"/>
        </a:xfrm>
      </p:grpSpPr>
      <p:sp>
        <p:nvSpPr>
          <p:cNvPr id="370" name="Google Shape;370;p30"/>
          <p:cNvSpPr/>
          <p:nvPr/>
        </p:nvSpPr>
        <p:spPr>
          <a:xfrm>
            <a:off x="2441889" y="-3163677"/>
            <a:ext cx="6337551" cy="6780844"/>
          </a:xfrm>
          <a:custGeom>
            <a:avLst/>
            <a:gdLst/>
            <a:ahLst/>
            <a:cxnLst/>
            <a:rect l="l" t="t" r="r" b="b"/>
            <a:pathLst>
              <a:path w="81862" h="87588" extrusionOk="0">
                <a:moveTo>
                  <a:pt x="15125" y="1"/>
                </a:moveTo>
                <a:cubicBezTo>
                  <a:pt x="0" y="13"/>
                  <a:pt x="4318" y="37578"/>
                  <a:pt x="13961" y="60333"/>
                </a:cubicBezTo>
                <a:cubicBezTo>
                  <a:pt x="22451" y="80383"/>
                  <a:pt x="34678" y="87588"/>
                  <a:pt x="46214" y="87588"/>
                </a:cubicBezTo>
                <a:cubicBezTo>
                  <a:pt x="51344" y="87588"/>
                  <a:pt x="56330" y="86169"/>
                  <a:pt x="60793" y="83816"/>
                </a:cubicBezTo>
                <a:cubicBezTo>
                  <a:pt x="75312" y="76162"/>
                  <a:pt x="81862" y="52558"/>
                  <a:pt x="52933" y="38621"/>
                </a:cubicBezTo>
                <a:cubicBezTo>
                  <a:pt x="31864" y="28468"/>
                  <a:pt x="34618" y="7023"/>
                  <a:pt x="20074" y="1104"/>
                </a:cubicBezTo>
                <a:cubicBezTo>
                  <a:pt x="18230" y="352"/>
                  <a:pt x="16593" y="1"/>
                  <a:pt x="15125" y="1"/>
                </a:cubicBezTo>
                <a:close/>
              </a:path>
            </a:pathLst>
          </a:custGeom>
          <a:solidFill>
            <a:srgbClr val="E9CFC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0"/>
          <p:cNvSpPr txBox="1">
            <a:spLocks noGrp="1"/>
          </p:cNvSpPr>
          <p:nvPr>
            <p:ph type="title"/>
          </p:nvPr>
        </p:nvSpPr>
        <p:spPr>
          <a:xfrm>
            <a:off x="560499" y="1924300"/>
            <a:ext cx="2341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b="0"/>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372" name="Google Shape;372;p30"/>
          <p:cNvSpPr txBox="1">
            <a:spLocks noGrp="1"/>
          </p:cNvSpPr>
          <p:nvPr>
            <p:ph type="subTitle" idx="1"/>
          </p:nvPr>
        </p:nvSpPr>
        <p:spPr>
          <a:xfrm>
            <a:off x="560499" y="2374549"/>
            <a:ext cx="2341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3" name="Google Shape;373;p30"/>
          <p:cNvSpPr txBox="1">
            <a:spLocks noGrp="1"/>
          </p:cNvSpPr>
          <p:nvPr>
            <p:ph type="title" idx="2"/>
          </p:nvPr>
        </p:nvSpPr>
        <p:spPr>
          <a:xfrm>
            <a:off x="3296548" y="1924300"/>
            <a:ext cx="2341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b="0"/>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374" name="Google Shape;374;p30"/>
          <p:cNvSpPr txBox="1">
            <a:spLocks noGrp="1"/>
          </p:cNvSpPr>
          <p:nvPr>
            <p:ph type="subTitle" idx="3"/>
          </p:nvPr>
        </p:nvSpPr>
        <p:spPr>
          <a:xfrm>
            <a:off x="3296548" y="2374549"/>
            <a:ext cx="2341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5" name="Google Shape;375;p30"/>
          <p:cNvSpPr txBox="1">
            <a:spLocks noGrp="1"/>
          </p:cNvSpPr>
          <p:nvPr>
            <p:ph type="title" idx="4"/>
          </p:nvPr>
        </p:nvSpPr>
        <p:spPr>
          <a:xfrm>
            <a:off x="560499" y="3510100"/>
            <a:ext cx="2341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b="0"/>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376" name="Google Shape;376;p30"/>
          <p:cNvSpPr txBox="1">
            <a:spLocks noGrp="1"/>
          </p:cNvSpPr>
          <p:nvPr>
            <p:ph type="subTitle" idx="5"/>
          </p:nvPr>
        </p:nvSpPr>
        <p:spPr>
          <a:xfrm>
            <a:off x="560499" y="3960349"/>
            <a:ext cx="2341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7" name="Google Shape;377;p30"/>
          <p:cNvSpPr txBox="1">
            <a:spLocks noGrp="1"/>
          </p:cNvSpPr>
          <p:nvPr>
            <p:ph type="title" idx="6"/>
          </p:nvPr>
        </p:nvSpPr>
        <p:spPr>
          <a:xfrm>
            <a:off x="3296548" y="3510100"/>
            <a:ext cx="2341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b="0"/>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378" name="Google Shape;378;p30"/>
          <p:cNvSpPr txBox="1">
            <a:spLocks noGrp="1"/>
          </p:cNvSpPr>
          <p:nvPr>
            <p:ph type="subTitle" idx="7"/>
          </p:nvPr>
        </p:nvSpPr>
        <p:spPr>
          <a:xfrm>
            <a:off x="3296548" y="3960349"/>
            <a:ext cx="2341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9" name="Google Shape;379;p30"/>
          <p:cNvSpPr txBox="1">
            <a:spLocks noGrp="1"/>
          </p:cNvSpPr>
          <p:nvPr>
            <p:ph type="title" idx="8"/>
          </p:nvPr>
        </p:nvSpPr>
        <p:spPr>
          <a:xfrm>
            <a:off x="623750" y="453625"/>
            <a:ext cx="5014200" cy="622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5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rot="-4829009">
            <a:off x="-382495" y="-438327"/>
            <a:ext cx="4503698" cy="5009242"/>
          </a:xfrm>
          <a:custGeom>
            <a:avLst/>
            <a:gdLst/>
            <a:ahLst/>
            <a:cxnLst/>
            <a:rect l="l" t="t" r="r" b="b"/>
            <a:pathLst>
              <a:path w="75652" h="84144" extrusionOk="0">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5854194" y="-1378250"/>
            <a:ext cx="4331760" cy="4668938"/>
          </a:xfrm>
          <a:custGeom>
            <a:avLst/>
            <a:gdLst/>
            <a:ahLst/>
            <a:cxnLst/>
            <a:rect l="l" t="t" r="r" b="b"/>
            <a:pathLst>
              <a:path w="72766" h="78430" extrusionOk="0">
                <a:moveTo>
                  <a:pt x="29560" y="0"/>
                </a:moveTo>
                <a:cubicBezTo>
                  <a:pt x="7581" y="0"/>
                  <a:pt x="1" y="29609"/>
                  <a:pt x="16861" y="41471"/>
                </a:cubicBezTo>
                <a:cubicBezTo>
                  <a:pt x="32689" y="52594"/>
                  <a:pt x="43424" y="42806"/>
                  <a:pt x="55166" y="67623"/>
                </a:cubicBezTo>
                <a:cubicBezTo>
                  <a:pt x="58780" y="75264"/>
                  <a:pt x="61570" y="78430"/>
                  <a:pt x="63535" y="78430"/>
                </a:cubicBezTo>
                <a:cubicBezTo>
                  <a:pt x="72765" y="78430"/>
                  <a:pt x="63875" y="8345"/>
                  <a:pt x="36971" y="1043"/>
                </a:cubicBezTo>
                <a:cubicBezTo>
                  <a:pt x="34351" y="328"/>
                  <a:pt x="31877" y="0"/>
                  <a:pt x="29560" y="0"/>
                </a:cubicBezTo>
                <a:close/>
              </a:path>
            </a:pathLst>
          </a:custGeom>
          <a:solidFill>
            <a:srgbClr val="E9CFC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rot="10800000">
            <a:off x="8194196" y="1213798"/>
            <a:ext cx="3016129" cy="2245029"/>
          </a:xfrm>
          <a:custGeom>
            <a:avLst/>
            <a:gdLst/>
            <a:ahLst/>
            <a:cxnLst/>
            <a:rect l="l" t="t" r="r" b="b"/>
            <a:pathLst>
              <a:path w="56548" h="42091" extrusionOk="0">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txBox="1">
            <a:spLocks noGrp="1"/>
          </p:cNvSpPr>
          <p:nvPr>
            <p:ph type="subTitle" idx="1"/>
          </p:nvPr>
        </p:nvSpPr>
        <p:spPr>
          <a:xfrm>
            <a:off x="1427975" y="2740450"/>
            <a:ext cx="2938200" cy="38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1800">
                <a:latin typeface="Krona One"/>
                <a:ea typeface="Krona One"/>
                <a:cs typeface="Krona One"/>
                <a:sym typeface="Krona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6" name="Google Shape;36;p5"/>
          <p:cNvSpPr txBox="1">
            <a:spLocks noGrp="1"/>
          </p:cNvSpPr>
          <p:nvPr>
            <p:ph type="subTitle" idx="2"/>
          </p:nvPr>
        </p:nvSpPr>
        <p:spPr>
          <a:xfrm>
            <a:off x="4777850" y="2740450"/>
            <a:ext cx="2938200" cy="38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1800">
                <a:latin typeface="Krona One"/>
                <a:ea typeface="Krona One"/>
                <a:cs typeface="Krona One"/>
                <a:sym typeface="Krona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7" name="Google Shape;37;p5"/>
          <p:cNvSpPr txBox="1">
            <a:spLocks noGrp="1"/>
          </p:cNvSpPr>
          <p:nvPr>
            <p:ph type="subTitle" idx="3"/>
          </p:nvPr>
        </p:nvSpPr>
        <p:spPr>
          <a:xfrm>
            <a:off x="1427975" y="3127750"/>
            <a:ext cx="2938200" cy="108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 name="Google Shape;38;p5"/>
          <p:cNvSpPr txBox="1">
            <a:spLocks noGrp="1"/>
          </p:cNvSpPr>
          <p:nvPr>
            <p:ph type="subTitle" idx="4"/>
          </p:nvPr>
        </p:nvSpPr>
        <p:spPr>
          <a:xfrm>
            <a:off x="4777825" y="3127750"/>
            <a:ext cx="2938200" cy="108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 name="Google Shape;39;p5"/>
          <p:cNvSpPr txBox="1">
            <a:spLocks noGrp="1"/>
          </p:cNvSpPr>
          <p:nvPr>
            <p:ph type="title"/>
          </p:nvPr>
        </p:nvSpPr>
        <p:spPr>
          <a:xfrm>
            <a:off x="623750" y="453625"/>
            <a:ext cx="7800300" cy="617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5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BLANK_1_1_1_1_1_1_1_1_1">
    <p:spTree>
      <p:nvGrpSpPr>
        <p:cNvPr id="1" name="Shape 403"/>
        <p:cNvGrpSpPr/>
        <p:nvPr/>
      </p:nvGrpSpPr>
      <p:grpSpPr>
        <a:xfrm>
          <a:off x="0" y="0"/>
          <a:ext cx="0" cy="0"/>
          <a:chOff x="0" y="0"/>
          <a:chExt cx="0" cy="0"/>
        </a:xfrm>
      </p:grpSpPr>
      <p:sp>
        <p:nvSpPr>
          <p:cNvPr id="404" name="Google Shape;404;p32"/>
          <p:cNvSpPr/>
          <p:nvPr/>
        </p:nvSpPr>
        <p:spPr>
          <a:xfrm rot="7679462">
            <a:off x="1388384" y="-1775919"/>
            <a:ext cx="7160890" cy="7717975"/>
          </a:xfrm>
          <a:custGeom>
            <a:avLst/>
            <a:gdLst/>
            <a:ahLst/>
            <a:cxnLst/>
            <a:rect l="l" t="t" r="r" b="b"/>
            <a:pathLst>
              <a:path w="72766" h="78430" extrusionOk="0">
                <a:moveTo>
                  <a:pt x="29560" y="0"/>
                </a:moveTo>
                <a:cubicBezTo>
                  <a:pt x="7581" y="0"/>
                  <a:pt x="1" y="29609"/>
                  <a:pt x="16861" y="41471"/>
                </a:cubicBezTo>
                <a:cubicBezTo>
                  <a:pt x="32689" y="52594"/>
                  <a:pt x="43424" y="42806"/>
                  <a:pt x="55166" y="67623"/>
                </a:cubicBezTo>
                <a:cubicBezTo>
                  <a:pt x="58780" y="75264"/>
                  <a:pt x="61570" y="78430"/>
                  <a:pt x="63535" y="78430"/>
                </a:cubicBezTo>
                <a:cubicBezTo>
                  <a:pt x="72765" y="78430"/>
                  <a:pt x="63875" y="8345"/>
                  <a:pt x="36971" y="1043"/>
                </a:cubicBezTo>
                <a:cubicBezTo>
                  <a:pt x="34351" y="328"/>
                  <a:pt x="31877" y="0"/>
                  <a:pt x="29560" y="0"/>
                </a:cubicBezTo>
                <a:close/>
              </a:path>
            </a:pathLst>
          </a:custGeom>
          <a:solidFill>
            <a:srgbClr val="E9CFC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txBox="1">
            <a:spLocks noGrp="1"/>
          </p:cNvSpPr>
          <p:nvPr>
            <p:ph type="title" hasCustomPrompt="1"/>
          </p:nvPr>
        </p:nvSpPr>
        <p:spPr>
          <a:xfrm>
            <a:off x="4246375" y="540000"/>
            <a:ext cx="41277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35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06" name="Google Shape;406;p32"/>
          <p:cNvSpPr txBox="1">
            <a:spLocks noGrp="1"/>
          </p:cNvSpPr>
          <p:nvPr>
            <p:ph type="subTitle" idx="1"/>
          </p:nvPr>
        </p:nvSpPr>
        <p:spPr>
          <a:xfrm>
            <a:off x="4296225" y="1246027"/>
            <a:ext cx="4127700" cy="44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7" name="Google Shape;407;p32"/>
          <p:cNvSpPr txBox="1">
            <a:spLocks noGrp="1"/>
          </p:cNvSpPr>
          <p:nvPr>
            <p:ph type="title" idx="2" hasCustomPrompt="1"/>
          </p:nvPr>
        </p:nvSpPr>
        <p:spPr>
          <a:xfrm>
            <a:off x="4246375" y="1996142"/>
            <a:ext cx="41277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35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08" name="Google Shape;408;p32"/>
          <p:cNvSpPr txBox="1">
            <a:spLocks noGrp="1"/>
          </p:cNvSpPr>
          <p:nvPr>
            <p:ph type="subTitle" idx="3"/>
          </p:nvPr>
        </p:nvSpPr>
        <p:spPr>
          <a:xfrm>
            <a:off x="4296225" y="2702169"/>
            <a:ext cx="4127700" cy="44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9" name="Google Shape;409;p32"/>
          <p:cNvSpPr txBox="1">
            <a:spLocks noGrp="1"/>
          </p:cNvSpPr>
          <p:nvPr>
            <p:ph type="title" idx="4" hasCustomPrompt="1"/>
          </p:nvPr>
        </p:nvSpPr>
        <p:spPr>
          <a:xfrm>
            <a:off x="4246375" y="3452296"/>
            <a:ext cx="4127700" cy="828300"/>
          </a:xfrm>
          <a:prstGeom prst="rect">
            <a:avLst/>
          </a:prstGeom>
        </p:spPr>
        <p:txBody>
          <a:bodyPr spcFirstLastPara="1" wrap="square" lIns="91425" tIns="91425" rIns="91425" bIns="91425" anchor="ctr" anchorCtr="0">
            <a:noAutofit/>
          </a:bodyPr>
          <a:lstStyle>
            <a:lvl1pPr lvl="0" rtl="0">
              <a:spcBef>
                <a:spcPts val="0"/>
              </a:spcBef>
              <a:spcAft>
                <a:spcPts val="0"/>
              </a:spcAft>
              <a:buSzPts val="6200"/>
              <a:buNone/>
              <a:defRPr sz="35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10" name="Google Shape;410;p32"/>
          <p:cNvSpPr txBox="1">
            <a:spLocks noGrp="1"/>
          </p:cNvSpPr>
          <p:nvPr>
            <p:ph type="subTitle" idx="5"/>
          </p:nvPr>
        </p:nvSpPr>
        <p:spPr>
          <a:xfrm>
            <a:off x="4296225" y="4158324"/>
            <a:ext cx="4127700" cy="44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1" name="Google Shape;411;p32"/>
          <p:cNvSpPr/>
          <p:nvPr/>
        </p:nvSpPr>
        <p:spPr>
          <a:xfrm rot="4499951">
            <a:off x="7889217" y="-343571"/>
            <a:ext cx="3991859" cy="3227064"/>
          </a:xfrm>
          <a:custGeom>
            <a:avLst/>
            <a:gdLst/>
            <a:ahLst/>
            <a:cxnLst/>
            <a:rect l="l" t="t" r="r" b="b"/>
            <a:pathLst>
              <a:path w="65270" h="52765" extrusionOk="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BLANK_1_1_1_1_1_1_1_1_1_1">
    <p:spTree>
      <p:nvGrpSpPr>
        <p:cNvPr id="1" name="Shape 412"/>
        <p:cNvGrpSpPr/>
        <p:nvPr/>
      </p:nvGrpSpPr>
      <p:grpSpPr>
        <a:xfrm>
          <a:off x="0" y="0"/>
          <a:ext cx="0" cy="0"/>
          <a:chOff x="0" y="0"/>
          <a:chExt cx="0" cy="0"/>
        </a:xfrm>
      </p:grpSpPr>
      <p:sp>
        <p:nvSpPr>
          <p:cNvPr id="413" name="Google Shape;413;p33"/>
          <p:cNvSpPr/>
          <p:nvPr/>
        </p:nvSpPr>
        <p:spPr>
          <a:xfrm>
            <a:off x="3538739" y="-1925652"/>
            <a:ext cx="6337551" cy="6780844"/>
          </a:xfrm>
          <a:custGeom>
            <a:avLst/>
            <a:gdLst/>
            <a:ahLst/>
            <a:cxnLst/>
            <a:rect l="l" t="t" r="r" b="b"/>
            <a:pathLst>
              <a:path w="81862" h="87588" extrusionOk="0">
                <a:moveTo>
                  <a:pt x="15125" y="1"/>
                </a:moveTo>
                <a:cubicBezTo>
                  <a:pt x="0" y="13"/>
                  <a:pt x="4318" y="37578"/>
                  <a:pt x="13961" y="60333"/>
                </a:cubicBezTo>
                <a:cubicBezTo>
                  <a:pt x="22451" y="80383"/>
                  <a:pt x="34678" y="87588"/>
                  <a:pt x="46214" y="87588"/>
                </a:cubicBezTo>
                <a:cubicBezTo>
                  <a:pt x="51344" y="87588"/>
                  <a:pt x="56330" y="86169"/>
                  <a:pt x="60793" y="83816"/>
                </a:cubicBezTo>
                <a:cubicBezTo>
                  <a:pt x="75312" y="76162"/>
                  <a:pt x="81862" y="52558"/>
                  <a:pt x="52933" y="38621"/>
                </a:cubicBezTo>
                <a:cubicBezTo>
                  <a:pt x="31864" y="28468"/>
                  <a:pt x="34618" y="7023"/>
                  <a:pt x="20074" y="1104"/>
                </a:cubicBezTo>
                <a:cubicBezTo>
                  <a:pt x="18230" y="352"/>
                  <a:pt x="16593" y="1"/>
                  <a:pt x="15125" y="1"/>
                </a:cubicBezTo>
                <a:close/>
              </a:path>
            </a:pathLst>
          </a:custGeom>
          <a:solidFill>
            <a:srgbClr val="E9CFC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txBox="1">
            <a:spLocks noGrp="1"/>
          </p:cNvSpPr>
          <p:nvPr>
            <p:ph type="ctrTitle"/>
          </p:nvPr>
        </p:nvSpPr>
        <p:spPr>
          <a:xfrm>
            <a:off x="4134975" y="553315"/>
            <a:ext cx="4284000" cy="9978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15" name="Google Shape;415;p33"/>
          <p:cNvSpPr txBox="1">
            <a:spLocks noGrp="1"/>
          </p:cNvSpPr>
          <p:nvPr>
            <p:ph type="subTitle" idx="1"/>
          </p:nvPr>
        </p:nvSpPr>
        <p:spPr>
          <a:xfrm>
            <a:off x="4186575" y="1471365"/>
            <a:ext cx="4232400" cy="122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16" name="Google Shape;416;p33"/>
          <p:cNvSpPr txBox="1">
            <a:spLocks noGrp="1"/>
          </p:cNvSpPr>
          <p:nvPr>
            <p:ph type="subTitle" idx="2"/>
          </p:nvPr>
        </p:nvSpPr>
        <p:spPr>
          <a:xfrm>
            <a:off x="4186575" y="4165899"/>
            <a:ext cx="4232400" cy="29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17" name="Google Shape;417;p33"/>
          <p:cNvSpPr txBox="1"/>
          <p:nvPr/>
        </p:nvSpPr>
        <p:spPr>
          <a:xfrm>
            <a:off x="4186575" y="3408876"/>
            <a:ext cx="3980100" cy="738900"/>
          </a:xfrm>
          <a:prstGeom prst="rect">
            <a:avLst/>
          </a:prstGeom>
          <a:noFill/>
          <a:ln>
            <a:noFill/>
          </a:ln>
        </p:spPr>
        <p:txBody>
          <a:bodyPr spcFirstLastPara="1" wrap="square" lIns="91425" tIns="91425" rIns="91425" bIns="91425" anchor="t" anchorCtr="0">
            <a:spAutoFit/>
          </a:bodyPr>
          <a:lstStyle/>
          <a:p>
            <a:pPr marL="0" lvl="0" indent="0" algn="l" rtl="0">
              <a:spcBef>
                <a:spcPts val="300"/>
              </a:spcBef>
              <a:spcAft>
                <a:spcPts val="0"/>
              </a:spcAft>
              <a:buNone/>
            </a:pPr>
            <a:r>
              <a:rPr lang="en" sz="1200">
                <a:solidFill>
                  <a:schemeClr val="lt1"/>
                </a:solidFill>
                <a:latin typeface="Work Sans"/>
                <a:ea typeface="Work Sans"/>
                <a:cs typeface="Work Sans"/>
                <a:sym typeface="Work Sans"/>
              </a:rPr>
              <a:t>CREDITS: This presentation template was created by </a:t>
            </a:r>
            <a:r>
              <a:rPr lang="en" sz="1200" b="1">
                <a:solidFill>
                  <a:schemeClr val="dk1"/>
                </a:solidFill>
                <a:uFill>
                  <a:noFill/>
                </a:uFill>
                <a:latin typeface="Work Sans"/>
                <a:ea typeface="Work Sans"/>
                <a:cs typeface="Work Sans"/>
                <a:sym typeface="Work Sans"/>
                <a:hlinkClick r:id="rId2">
                  <a:extLst>
                    <a:ext uri="{A12FA001-AC4F-418D-AE19-62706E023703}">
                      <ahyp:hlinkClr xmlns:ahyp="http://schemas.microsoft.com/office/drawing/2018/hyperlinkcolor" val="tx"/>
                    </a:ext>
                  </a:extLst>
                </a:hlinkClick>
              </a:rPr>
              <a:t>Slidesgo</a:t>
            </a:r>
            <a:r>
              <a:rPr lang="en" sz="1200">
                <a:solidFill>
                  <a:schemeClr val="lt1"/>
                </a:solidFill>
                <a:latin typeface="Work Sans"/>
                <a:ea typeface="Work Sans"/>
                <a:cs typeface="Work Sans"/>
                <a:sym typeface="Work Sans"/>
              </a:rPr>
              <a:t>, including icons by </a:t>
            </a:r>
            <a:r>
              <a:rPr lang="en" sz="1200" b="1">
                <a:solidFill>
                  <a:schemeClr val="dk1"/>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Flaticon</a:t>
            </a:r>
            <a:r>
              <a:rPr lang="en" sz="1200">
                <a:solidFill>
                  <a:schemeClr val="lt1"/>
                </a:solidFill>
                <a:latin typeface="Work Sans"/>
                <a:ea typeface="Work Sans"/>
                <a:cs typeface="Work Sans"/>
                <a:sym typeface="Work Sans"/>
              </a:rPr>
              <a:t> and infographics &amp; images by </a:t>
            </a:r>
            <a:r>
              <a:rPr lang="en" sz="1200" b="1">
                <a:solidFill>
                  <a:schemeClr val="dk1"/>
                </a:solidFill>
                <a:uFill>
                  <a:noFill/>
                </a:uFill>
                <a:latin typeface="Work Sans"/>
                <a:ea typeface="Work Sans"/>
                <a:cs typeface="Work Sans"/>
                <a:sym typeface="Work Sans"/>
                <a:hlinkClick r:id="rId4">
                  <a:extLst>
                    <a:ext uri="{A12FA001-AC4F-418D-AE19-62706E023703}">
                      <ahyp:hlinkClr xmlns:ahyp="http://schemas.microsoft.com/office/drawing/2018/hyperlinkcolor" val="tx"/>
                    </a:ext>
                  </a:extLst>
                </a:hlinkClick>
              </a:rPr>
              <a:t>Freepik</a:t>
            </a:r>
            <a:endParaRPr sz="1200" b="1">
              <a:solidFill>
                <a:schemeClr val="dk1"/>
              </a:solidFill>
              <a:latin typeface="Work Sans"/>
              <a:ea typeface="Work Sans"/>
              <a:cs typeface="Work Sans"/>
              <a:sym typeface="Work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LANK_1_1_1_1_1_1_1_1_1_1_1">
    <p:spTree>
      <p:nvGrpSpPr>
        <p:cNvPr id="1" name="Shape 418"/>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BLANK_1_1_1_1_1_1_1_1_1_1_1_1">
    <p:spTree>
      <p:nvGrpSpPr>
        <p:cNvPr id="1" name="Shape 419"/>
        <p:cNvGrpSpPr/>
        <p:nvPr/>
      </p:nvGrpSpPr>
      <p:grpSpPr>
        <a:xfrm>
          <a:off x="0" y="0"/>
          <a:ext cx="0" cy="0"/>
          <a:chOff x="0" y="0"/>
          <a:chExt cx="0" cy="0"/>
        </a:xfrm>
      </p:grpSpPr>
      <p:sp>
        <p:nvSpPr>
          <p:cNvPr id="420" name="Google Shape;420;p35"/>
          <p:cNvSpPr/>
          <p:nvPr/>
        </p:nvSpPr>
        <p:spPr>
          <a:xfrm rot="-936349">
            <a:off x="-93838" y="-3135552"/>
            <a:ext cx="9026292" cy="9657654"/>
          </a:xfrm>
          <a:custGeom>
            <a:avLst/>
            <a:gdLst/>
            <a:ahLst/>
            <a:cxnLst/>
            <a:rect l="l" t="t" r="r" b="b"/>
            <a:pathLst>
              <a:path w="81862" h="87588" extrusionOk="0">
                <a:moveTo>
                  <a:pt x="15125" y="1"/>
                </a:moveTo>
                <a:cubicBezTo>
                  <a:pt x="0" y="13"/>
                  <a:pt x="4318" y="37578"/>
                  <a:pt x="13961" y="60333"/>
                </a:cubicBezTo>
                <a:cubicBezTo>
                  <a:pt x="22451" y="80383"/>
                  <a:pt x="34678" y="87588"/>
                  <a:pt x="46214" y="87588"/>
                </a:cubicBezTo>
                <a:cubicBezTo>
                  <a:pt x="51344" y="87588"/>
                  <a:pt x="56330" y="86169"/>
                  <a:pt x="60793" y="83816"/>
                </a:cubicBezTo>
                <a:cubicBezTo>
                  <a:pt x="75312" y="76162"/>
                  <a:pt x="81862" y="52558"/>
                  <a:pt x="52933" y="38621"/>
                </a:cubicBezTo>
                <a:cubicBezTo>
                  <a:pt x="31864" y="28468"/>
                  <a:pt x="34618" y="7023"/>
                  <a:pt x="20074" y="1104"/>
                </a:cubicBezTo>
                <a:cubicBezTo>
                  <a:pt x="18230" y="352"/>
                  <a:pt x="16593" y="1"/>
                  <a:pt x="15125" y="1"/>
                </a:cubicBezTo>
                <a:close/>
              </a:path>
            </a:pathLst>
          </a:custGeom>
          <a:solidFill>
            <a:srgbClr val="E9CFC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2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txBox="1">
            <a:spLocks noGrp="1"/>
          </p:cNvSpPr>
          <p:nvPr>
            <p:ph type="body" idx="1"/>
          </p:nvPr>
        </p:nvSpPr>
        <p:spPr>
          <a:xfrm>
            <a:off x="630288" y="994825"/>
            <a:ext cx="4593000" cy="661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46" name="Google Shape;46;p7"/>
          <p:cNvSpPr txBox="1">
            <a:spLocks noGrp="1"/>
          </p:cNvSpPr>
          <p:nvPr>
            <p:ph type="title"/>
          </p:nvPr>
        </p:nvSpPr>
        <p:spPr>
          <a:xfrm>
            <a:off x="623750" y="453625"/>
            <a:ext cx="4798800" cy="541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5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 name="Google Shape;47;p7"/>
          <p:cNvSpPr txBox="1">
            <a:spLocks noGrp="1"/>
          </p:cNvSpPr>
          <p:nvPr>
            <p:ph type="subTitle" idx="2"/>
          </p:nvPr>
        </p:nvSpPr>
        <p:spPr>
          <a:xfrm>
            <a:off x="630300" y="2034275"/>
            <a:ext cx="6775800" cy="215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8"/>
        <p:cNvGrpSpPr/>
        <p:nvPr/>
      </p:nvGrpSpPr>
      <p:grpSpPr>
        <a:xfrm>
          <a:off x="0" y="0"/>
          <a:ext cx="0" cy="0"/>
          <a:chOff x="0" y="0"/>
          <a:chExt cx="0" cy="0"/>
        </a:xfrm>
      </p:grpSpPr>
      <p:sp>
        <p:nvSpPr>
          <p:cNvPr id="49" name="Google Shape;49;p8"/>
          <p:cNvSpPr/>
          <p:nvPr/>
        </p:nvSpPr>
        <p:spPr>
          <a:xfrm rot="4340303">
            <a:off x="7043163" y="1948384"/>
            <a:ext cx="3888781" cy="4160790"/>
          </a:xfrm>
          <a:custGeom>
            <a:avLst/>
            <a:gdLst/>
            <a:ahLst/>
            <a:cxnLst/>
            <a:rect l="l" t="t" r="r" b="b"/>
            <a:pathLst>
              <a:path w="81862" h="87588" extrusionOk="0">
                <a:moveTo>
                  <a:pt x="15125" y="1"/>
                </a:moveTo>
                <a:cubicBezTo>
                  <a:pt x="0" y="13"/>
                  <a:pt x="4318" y="37578"/>
                  <a:pt x="13961" y="60333"/>
                </a:cubicBezTo>
                <a:cubicBezTo>
                  <a:pt x="22451" y="80383"/>
                  <a:pt x="34678" y="87588"/>
                  <a:pt x="46214" y="87588"/>
                </a:cubicBezTo>
                <a:cubicBezTo>
                  <a:pt x="51344" y="87588"/>
                  <a:pt x="56330" y="86169"/>
                  <a:pt x="60793" y="83816"/>
                </a:cubicBezTo>
                <a:cubicBezTo>
                  <a:pt x="75312" y="76162"/>
                  <a:pt x="81862" y="52558"/>
                  <a:pt x="52933" y="38621"/>
                </a:cubicBezTo>
                <a:cubicBezTo>
                  <a:pt x="31864" y="28468"/>
                  <a:pt x="34618" y="7023"/>
                  <a:pt x="20074" y="1104"/>
                </a:cubicBezTo>
                <a:cubicBezTo>
                  <a:pt x="18230" y="352"/>
                  <a:pt x="16593" y="1"/>
                  <a:pt x="15125" y="1"/>
                </a:cubicBezTo>
                <a:close/>
              </a:path>
            </a:pathLst>
          </a:custGeom>
          <a:solidFill>
            <a:srgbClr val="E9CFC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8"/>
          <p:cNvGrpSpPr/>
          <p:nvPr/>
        </p:nvGrpSpPr>
        <p:grpSpPr>
          <a:xfrm>
            <a:off x="7236896" y="2773450"/>
            <a:ext cx="1187107" cy="1222260"/>
            <a:chOff x="3553196" y="3571850"/>
            <a:chExt cx="1187107" cy="1222260"/>
          </a:xfrm>
        </p:grpSpPr>
        <p:sp>
          <p:nvSpPr>
            <p:cNvPr id="51" name="Google Shape;51;p8"/>
            <p:cNvSpPr/>
            <p:nvPr/>
          </p:nvSpPr>
          <p:spPr>
            <a:xfrm>
              <a:off x="4149337" y="3571850"/>
              <a:ext cx="67655" cy="50577"/>
            </a:xfrm>
            <a:custGeom>
              <a:avLst/>
              <a:gdLst/>
              <a:ahLst/>
              <a:cxnLst/>
              <a:rect l="l" t="t" r="r" b="b"/>
              <a:pathLst>
                <a:path w="3189" h="2384" extrusionOk="0">
                  <a:moveTo>
                    <a:pt x="1665" y="1"/>
                  </a:moveTo>
                  <a:cubicBezTo>
                    <a:pt x="835" y="1"/>
                    <a:pt x="0" y="897"/>
                    <a:pt x="569" y="1823"/>
                  </a:cubicBezTo>
                  <a:cubicBezTo>
                    <a:pt x="809" y="2219"/>
                    <a:pt x="1162" y="2383"/>
                    <a:pt x="1517" y="2383"/>
                  </a:cubicBezTo>
                  <a:cubicBezTo>
                    <a:pt x="2347" y="2383"/>
                    <a:pt x="3188" y="1487"/>
                    <a:pt x="2619" y="562"/>
                  </a:cubicBezTo>
                  <a:cubicBezTo>
                    <a:pt x="2375" y="165"/>
                    <a:pt x="2021" y="1"/>
                    <a:pt x="16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p:nvPr/>
          </p:nvSpPr>
          <p:spPr>
            <a:xfrm>
              <a:off x="3620914" y="4123694"/>
              <a:ext cx="72534" cy="54183"/>
            </a:xfrm>
            <a:custGeom>
              <a:avLst/>
              <a:gdLst/>
              <a:ahLst/>
              <a:cxnLst/>
              <a:rect l="l" t="t" r="r" b="b"/>
              <a:pathLst>
                <a:path w="3419" h="2554" extrusionOk="0">
                  <a:moveTo>
                    <a:pt x="1786" y="1"/>
                  </a:moveTo>
                  <a:cubicBezTo>
                    <a:pt x="897" y="1"/>
                    <a:pt x="1" y="958"/>
                    <a:pt x="611" y="1950"/>
                  </a:cubicBezTo>
                  <a:cubicBezTo>
                    <a:pt x="874" y="2377"/>
                    <a:pt x="1256" y="2553"/>
                    <a:pt x="1638" y="2553"/>
                  </a:cubicBezTo>
                  <a:cubicBezTo>
                    <a:pt x="2528" y="2553"/>
                    <a:pt x="3418" y="1596"/>
                    <a:pt x="2807" y="604"/>
                  </a:cubicBezTo>
                  <a:cubicBezTo>
                    <a:pt x="2548" y="177"/>
                    <a:pt x="2168" y="1"/>
                    <a:pt x="1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a:off x="4362569" y="4211270"/>
              <a:ext cx="128011" cy="95616"/>
            </a:xfrm>
            <a:custGeom>
              <a:avLst/>
              <a:gdLst/>
              <a:ahLst/>
              <a:cxnLst/>
              <a:rect l="l" t="t" r="r" b="b"/>
              <a:pathLst>
                <a:path w="6034" h="4507" extrusionOk="0">
                  <a:moveTo>
                    <a:pt x="3154" y="0"/>
                  </a:moveTo>
                  <a:cubicBezTo>
                    <a:pt x="1581" y="0"/>
                    <a:pt x="1" y="1690"/>
                    <a:pt x="1071" y="3438"/>
                  </a:cubicBezTo>
                  <a:cubicBezTo>
                    <a:pt x="1534" y="4193"/>
                    <a:pt x="2209" y="4506"/>
                    <a:pt x="2886" y="4506"/>
                  </a:cubicBezTo>
                  <a:cubicBezTo>
                    <a:pt x="4457" y="4506"/>
                    <a:pt x="6033" y="2816"/>
                    <a:pt x="4965" y="1061"/>
                  </a:cubicBezTo>
                  <a:cubicBezTo>
                    <a:pt x="4502" y="311"/>
                    <a:pt x="3829" y="0"/>
                    <a:pt x="3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a:off x="4359578" y="3752113"/>
              <a:ext cx="137961" cy="103062"/>
            </a:xfrm>
            <a:custGeom>
              <a:avLst/>
              <a:gdLst/>
              <a:ahLst/>
              <a:cxnLst/>
              <a:rect l="l" t="t" r="r" b="b"/>
              <a:pathLst>
                <a:path w="6503" h="4858" extrusionOk="0">
                  <a:moveTo>
                    <a:pt x="3394" y="1"/>
                  </a:moveTo>
                  <a:cubicBezTo>
                    <a:pt x="1700" y="1"/>
                    <a:pt x="1" y="1825"/>
                    <a:pt x="1163" y="3709"/>
                  </a:cubicBezTo>
                  <a:cubicBezTo>
                    <a:pt x="1659" y="4521"/>
                    <a:pt x="2383" y="4858"/>
                    <a:pt x="3109" y="4858"/>
                  </a:cubicBezTo>
                  <a:cubicBezTo>
                    <a:pt x="4800" y="4858"/>
                    <a:pt x="6502" y="3033"/>
                    <a:pt x="5348" y="1149"/>
                  </a:cubicBezTo>
                  <a:cubicBezTo>
                    <a:pt x="4849" y="337"/>
                    <a:pt x="4122" y="1"/>
                    <a:pt x="3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a:off x="4086435" y="3969122"/>
              <a:ext cx="160513" cy="119886"/>
            </a:xfrm>
            <a:custGeom>
              <a:avLst/>
              <a:gdLst/>
              <a:ahLst/>
              <a:cxnLst/>
              <a:rect l="l" t="t" r="r" b="b"/>
              <a:pathLst>
                <a:path w="7566" h="5651" extrusionOk="0">
                  <a:moveTo>
                    <a:pt x="3952" y="1"/>
                  </a:moveTo>
                  <a:cubicBezTo>
                    <a:pt x="1981" y="1"/>
                    <a:pt x="0" y="2124"/>
                    <a:pt x="1351" y="4324"/>
                  </a:cubicBezTo>
                  <a:cubicBezTo>
                    <a:pt x="1925" y="5262"/>
                    <a:pt x="2765" y="5651"/>
                    <a:pt x="3608" y="5651"/>
                  </a:cubicBezTo>
                  <a:cubicBezTo>
                    <a:pt x="5579" y="5651"/>
                    <a:pt x="7565" y="3528"/>
                    <a:pt x="6215" y="1327"/>
                  </a:cubicBezTo>
                  <a:cubicBezTo>
                    <a:pt x="5637" y="390"/>
                    <a:pt x="4795" y="1"/>
                    <a:pt x="3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a:off x="3929847" y="4356486"/>
              <a:ext cx="97738" cy="73171"/>
            </a:xfrm>
            <a:custGeom>
              <a:avLst/>
              <a:gdLst/>
              <a:ahLst/>
              <a:cxnLst/>
              <a:rect l="l" t="t" r="r" b="b"/>
              <a:pathLst>
                <a:path w="4607" h="3449" extrusionOk="0">
                  <a:moveTo>
                    <a:pt x="2405" y="0"/>
                  </a:moveTo>
                  <a:cubicBezTo>
                    <a:pt x="1207" y="0"/>
                    <a:pt x="0" y="1293"/>
                    <a:pt x="823" y="2634"/>
                  </a:cubicBezTo>
                  <a:cubicBezTo>
                    <a:pt x="1173" y="3210"/>
                    <a:pt x="1686" y="3448"/>
                    <a:pt x="2201" y="3448"/>
                  </a:cubicBezTo>
                  <a:cubicBezTo>
                    <a:pt x="3399" y="3448"/>
                    <a:pt x="4606" y="2155"/>
                    <a:pt x="3783" y="814"/>
                  </a:cubicBezTo>
                  <a:cubicBezTo>
                    <a:pt x="3433" y="239"/>
                    <a:pt x="2920" y="0"/>
                    <a:pt x="2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p:nvPr/>
          </p:nvSpPr>
          <p:spPr>
            <a:xfrm>
              <a:off x="3768167" y="3770146"/>
              <a:ext cx="77053" cy="57471"/>
            </a:xfrm>
            <a:custGeom>
              <a:avLst/>
              <a:gdLst/>
              <a:ahLst/>
              <a:cxnLst/>
              <a:rect l="l" t="t" r="r" b="b"/>
              <a:pathLst>
                <a:path w="3632" h="2709" extrusionOk="0">
                  <a:moveTo>
                    <a:pt x="1894" y="0"/>
                  </a:moveTo>
                  <a:cubicBezTo>
                    <a:pt x="947" y="0"/>
                    <a:pt x="0" y="1018"/>
                    <a:pt x="645" y="2070"/>
                  </a:cubicBezTo>
                  <a:cubicBezTo>
                    <a:pt x="922" y="2522"/>
                    <a:pt x="1326" y="2709"/>
                    <a:pt x="1732" y="2709"/>
                  </a:cubicBezTo>
                  <a:cubicBezTo>
                    <a:pt x="2678" y="2709"/>
                    <a:pt x="3631" y="1692"/>
                    <a:pt x="2986" y="639"/>
                  </a:cubicBezTo>
                  <a:cubicBezTo>
                    <a:pt x="2706" y="188"/>
                    <a:pt x="2300" y="0"/>
                    <a:pt x="1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a:off x="3553196" y="4351267"/>
              <a:ext cx="79047" cy="59169"/>
            </a:xfrm>
            <a:custGeom>
              <a:avLst/>
              <a:gdLst/>
              <a:ahLst/>
              <a:cxnLst/>
              <a:rect l="l" t="t" r="r" b="b"/>
              <a:pathLst>
                <a:path w="3726" h="2789" extrusionOk="0">
                  <a:moveTo>
                    <a:pt x="1949" y="1"/>
                  </a:moveTo>
                  <a:cubicBezTo>
                    <a:pt x="978" y="1"/>
                    <a:pt x="0" y="1049"/>
                    <a:pt x="662" y="2128"/>
                  </a:cubicBezTo>
                  <a:cubicBezTo>
                    <a:pt x="947" y="2595"/>
                    <a:pt x="1364" y="2789"/>
                    <a:pt x="1781" y="2789"/>
                  </a:cubicBezTo>
                  <a:cubicBezTo>
                    <a:pt x="2751" y="2789"/>
                    <a:pt x="3725" y="1745"/>
                    <a:pt x="3064" y="660"/>
                  </a:cubicBezTo>
                  <a:cubicBezTo>
                    <a:pt x="2780" y="194"/>
                    <a:pt x="2365" y="1"/>
                    <a:pt x="19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a:off x="4081598" y="4330795"/>
              <a:ext cx="157840" cy="117786"/>
            </a:xfrm>
            <a:custGeom>
              <a:avLst/>
              <a:gdLst/>
              <a:ahLst/>
              <a:cxnLst/>
              <a:rect l="l" t="t" r="r" b="b"/>
              <a:pathLst>
                <a:path w="7440" h="5552" extrusionOk="0">
                  <a:moveTo>
                    <a:pt x="3885" y="0"/>
                  </a:moveTo>
                  <a:cubicBezTo>
                    <a:pt x="1948" y="0"/>
                    <a:pt x="1" y="2081"/>
                    <a:pt x="1324" y="4245"/>
                  </a:cubicBezTo>
                  <a:cubicBezTo>
                    <a:pt x="1892" y="5169"/>
                    <a:pt x="2720" y="5552"/>
                    <a:pt x="3551" y="5552"/>
                  </a:cubicBezTo>
                  <a:cubicBezTo>
                    <a:pt x="5489" y="5552"/>
                    <a:pt x="7440" y="3466"/>
                    <a:pt x="6115" y="1309"/>
                  </a:cubicBezTo>
                  <a:cubicBezTo>
                    <a:pt x="5547" y="384"/>
                    <a:pt x="4717" y="0"/>
                    <a:pt x="3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a:off x="4319418" y="4014585"/>
              <a:ext cx="121965" cy="91225"/>
            </a:xfrm>
            <a:custGeom>
              <a:avLst/>
              <a:gdLst/>
              <a:ahLst/>
              <a:cxnLst/>
              <a:rect l="l" t="t" r="r" b="b"/>
              <a:pathLst>
                <a:path w="5749" h="4300" extrusionOk="0">
                  <a:moveTo>
                    <a:pt x="3003" y="1"/>
                  </a:moveTo>
                  <a:cubicBezTo>
                    <a:pt x="1505" y="1"/>
                    <a:pt x="0" y="1613"/>
                    <a:pt x="1018" y="3284"/>
                  </a:cubicBezTo>
                  <a:cubicBezTo>
                    <a:pt x="1459" y="4002"/>
                    <a:pt x="2102" y="4300"/>
                    <a:pt x="2746" y="4300"/>
                  </a:cubicBezTo>
                  <a:cubicBezTo>
                    <a:pt x="4244" y="4300"/>
                    <a:pt x="5748" y="2688"/>
                    <a:pt x="4730" y="1016"/>
                  </a:cubicBezTo>
                  <a:cubicBezTo>
                    <a:pt x="4289" y="298"/>
                    <a:pt x="3647" y="1"/>
                    <a:pt x="3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3808030" y="4111814"/>
              <a:ext cx="153809" cy="115091"/>
            </a:xfrm>
            <a:custGeom>
              <a:avLst/>
              <a:gdLst/>
              <a:ahLst/>
              <a:cxnLst/>
              <a:rect l="l" t="t" r="r" b="b"/>
              <a:pathLst>
                <a:path w="7250" h="5425" extrusionOk="0">
                  <a:moveTo>
                    <a:pt x="3783" y="1"/>
                  </a:moveTo>
                  <a:cubicBezTo>
                    <a:pt x="1896" y="1"/>
                    <a:pt x="0" y="2036"/>
                    <a:pt x="1289" y="4148"/>
                  </a:cubicBezTo>
                  <a:cubicBezTo>
                    <a:pt x="1843" y="5051"/>
                    <a:pt x="2650" y="5425"/>
                    <a:pt x="3460" y="5425"/>
                  </a:cubicBezTo>
                  <a:cubicBezTo>
                    <a:pt x="5349" y="5425"/>
                    <a:pt x="7249" y="3391"/>
                    <a:pt x="5959" y="1285"/>
                  </a:cubicBezTo>
                  <a:cubicBezTo>
                    <a:pt x="5404" y="377"/>
                    <a:pt x="4594" y="1"/>
                    <a:pt x="3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3675373" y="4685764"/>
              <a:ext cx="145089" cy="108345"/>
            </a:xfrm>
            <a:custGeom>
              <a:avLst/>
              <a:gdLst/>
              <a:ahLst/>
              <a:cxnLst/>
              <a:rect l="l" t="t" r="r" b="b"/>
              <a:pathLst>
                <a:path w="6839" h="5107" extrusionOk="0">
                  <a:moveTo>
                    <a:pt x="3570" y="1"/>
                  </a:moveTo>
                  <a:cubicBezTo>
                    <a:pt x="1788" y="1"/>
                    <a:pt x="1" y="1915"/>
                    <a:pt x="1222" y="3900"/>
                  </a:cubicBezTo>
                  <a:cubicBezTo>
                    <a:pt x="1744" y="4753"/>
                    <a:pt x="2506" y="5107"/>
                    <a:pt x="3271" y="5107"/>
                  </a:cubicBezTo>
                  <a:cubicBezTo>
                    <a:pt x="5049" y="5107"/>
                    <a:pt x="6839" y="3193"/>
                    <a:pt x="5626" y="1207"/>
                  </a:cubicBezTo>
                  <a:cubicBezTo>
                    <a:pt x="5101" y="354"/>
                    <a:pt x="4336" y="1"/>
                    <a:pt x="3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3936487" y="4660391"/>
              <a:ext cx="121986" cy="91055"/>
            </a:xfrm>
            <a:custGeom>
              <a:avLst/>
              <a:gdLst/>
              <a:ahLst/>
              <a:cxnLst/>
              <a:rect l="l" t="t" r="r" b="b"/>
              <a:pathLst>
                <a:path w="5750" h="4292" extrusionOk="0">
                  <a:moveTo>
                    <a:pt x="3009" y="0"/>
                  </a:moveTo>
                  <a:cubicBezTo>
                    <a:pt x="1509" y="0"/>
                    <a:pt x="0" y="1612"/>
                    <a:pt x="1020" y="3277"/>
                  </a:cubicBezTo>
                  <a:cubicBezTo>
                    <a:pt x="1461" y="3995"/>
                    <a:pt x="2103" y="4292"/>
                    <a:pt x="2747" y="4292"/>
                  </a:cubicBezTo>
                  <a:cubicBezTo>
                    <a:pt x="4245" y="4292"/>
                    <a:pt x="5749" y="2680"/>
                    <a:pt x="4731" y="1008"/>
                  </a:cubicBezTo>
                  <a:cubicBezTo>
                    <a:pt x="4291" y="295"/>
                    <a:pt x="3651" y="0"/>
                    <a:pt x="3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a:off x="4173056" y="4503485"/>
              <a:ext cx="91734" cy="68631"/>
            </a:xfrm>
            <a:custGeom>
              <a:avLst/>
              <a:gdLst/>
              <a:ahLst/>
              <a:cxnLst/>
              <a:rect l="l" t="t" r="r" b="b"/>
              <a:pathLst>
                <a:path w="4324" h="3235" extrusionOk="0">
                  <a:moveTo>
                    <a:pt x="2256" y="1"/>
                  </a:moveTo>
                  <a:cubicBezTo>
                    <a:pt x="1130" y="1"/>
                    <a:pt x="0" y="1216"/>
                    <a:pt x="773" y="2473"/>
                  </a:cubicBezTo>
                  <a:cubicBezTo>
                    <a:pt x="1101" y="3012"/>
                    <a:pt x="1581" y="3235"/>
                    <a:pt x="2063" y="3235"/>
                  </a:cubicBezTo>
                  <a:cubicBezTo>
                    <a:pt x="3188" y="3235"/>
                    <a:pt x="4324" y="2019"/>
                    <a:pt x="3551" y="762"/>
                  </a:cubicBezTo>
                  <a:cubicBezTo>
                    <a:pt x="3220" y="224"/>
                    <a:pt x="2738" y="1"/>
                    <a:pt x="2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p:nvPr/>
          </p:nvSpPr>
          <p:spPr>
            <a:xfrm>
              <a:off x="4378268" y="4427917"/>
              <a:ext cx="160979" cy="120331"/>
            </a:xfrm>
            <a:custGeom>
              <a:avLst/>
              <a:gdLst/>
              <a:ahLst/>
              <a:cxnLst/>
              <a:rect l="l" t="t" r="r" b="b"/>
              <a:pathLst>
                <a:path w="7588" h="5672" extrusionOk="0">
                  <a:moveTo>
                    <a:pt x="3964" y="1"/>
                  </a:moveTo>
                  <a:cubicBezTo>
                    <a:pt x="1988" y="1"/>
                    <a:pt x="0" y="2131"/>
                    <a:pt x="1349" y="4337"/>
                  </a:cubicBezTo>
                  <a:cubicBezTo>
                    <a:pt x="1929" y="5280"/>
                    <a:pt x="2774" y="5671"/>
                    <a:pt x="3623" y="5671"/>
                  </a:cubicBezTo>
                  <a:cubicBezTo>
                    <a:pt x="5599" y="5671"/>
                    <a:pt x="7587" y="3547"/>
                    <a:pt x="6238" y="1341"/>
                  </a:cubicBezTo>
                  <a:cubicBezTo>
                    <a:pt x="5659" y="393"/>
                    <a:pt x="4812" y="1"/>
                    <a:pt x="3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8"/>
            <p:cNvSpPr/>
            <p:nvPr/>
          </p:nvSpPr>
          <p:spPr>
            <a:xfrm>
              <a:off x="4651708" y="3878321"/>
              <a:ext cx="88594" cy="66148"/>
            </a:xfrm>
            <a:custGeom>
              <a:avLst/>
              <a:gdLst/>
              <a:ahLst/>
              <a:cxnLst/>
              <a:rect l="l" t="t" r="r" b="b"/>
              <a:pathLst>
                <a:path w="4176" h="3118" extrusionOk="0">
                  <a:moveTo>
                    <a:pt x="2182" y="0"/>
                  </a:moveTo>
                  <a:cubicBezTo>
                    <a:pt x="1096" y="0"/>
                    <a:pt x="1" y="1167"/>
                    <a:pt x="748" y="2381"/>
                  </a:cubicBezTo>
                  <a:cubicBezTo>
                    <a:pt x="1065" y="2902"/>
                    <a:pt x="1529" y="3118"/>
                    <a:pt x="1995" y="3118"/>
                  </a:cubicBezTo>
                  <a:cubicBezTo>
                    <a:pt x="3081" y="3118"/>
                    <a:pt x="4175" y="1945"/>
                    <a:pt x="3428" y="731"/>
                  </a:cubicBezTo>
                  <a:cubicBezTo>
                    <a:pt x="3112" y="215"/>
                    <a:pt x="2648" y="0"/>
                    <a:pt x="2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8"/>
          <p:cNvSpPr/>
          <p:nvPr/>
        </p:nvSpPr>
        <p:spPr>
          <a:xfrm>
            <a:off x="-1317193" y="239778"/>
            <a:ext cx="3888854" cy="4160868"/>
          </a:xfrm>
          <a:custGeom>
            <a:avLst/>
            <a:gdLst/>
            <a:ahLst/>
            <a:cxnLst/>
            <a:rect l="l" t="t" r="r" b="b"/>
            <a:pathLst>
              <a:path w="81862" h="87588" extrusionOk="0">
                <a:moveTo>
                  <a:pt x="15125" y="1"/>
                </a:moveTo>
                <a:cubicBezTo>
                  <a:pt x="0" y="13"/>
                  <a:pt x="4318" y="37578"/>
                  <a:pt x="13961" y="60333"/>
                </a:cubicBezTo>
                <a:cubicBezTo>
                  <a:pt x="22451" y="80383"/>
                  <a:pt x="34678" y="87588"/>
                  <a:pt x="46214" y="87588"/>
                </a:cubicBezTo>
                <a:cubicBezTo>
                  <a:pt x="51344" y="87588"/>
                  <a:pt x="56330" y="86169"/>
                  <a:pt x="60793" y="83816"/>
                </a:cubicBezTo>
                <a:cubicBezTo>
                  <a:pt x="75312" y="76162"/>
                  <a:pt x="81862" y="52558"/>
                  <a:pt x="52933" y="38621"/>
                </a:cubicBezTo>
                <a:cubicBezTo>
                  <a:pt x="31864" y="28468"/>
                  <a:pt x="34618" y="7023"/>
                  <a:pt x="20074" y="1104"/>
                </a:cubicBezTo>
                <a:cubicBezTo>
                  <a:pt x="18230" y="352"/>
                  <a:pt x="16593" y="1"/>
                  <a:pt x="15125" y="1"/>
                </a:cubicBezTo>
                <a:close/>
              </a:path>
            </a:pathLst>
          </a:custGeom>
          <a:solidFill>
            <a:srgbClr val="E9CFC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rot="-3599969">
            <a:off x="-1063183" y="-2183669"/>
            <a:ext cx="3991850" cy="3227057"/>
          </a:xfrm>
          <a:custGeom>
            <a:avLst/>
            <a:gdLst/>
            <a:ahLst/>
            <a:cxnLst/>
            <a:rect l="l" t="t" r="r" b="b"/>
            <a:pathLst>
              <a:path w="65270" h="52765" extrusionOk="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p:nvPr/>
        </p:nvSpPr>
        <p:spPr>
          <a:xfrm rot="10574156">
            <a:off x="3513221" y="4012417"/>
            <a:ext cx="3991876" cy="3227077"/>
          </a:xfrm>
          <a:custGeom>
            <a:avLst/>
            <a:gdLst/>
            <a:ahLst/>
            <a:cxnLst/>
            <a:rect l="l" t="t" r="r" b="b"/>
            <a:pathLst>
              <a:path w="65270" h="52765" extrusionOk="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0" name="Google Shape;70;p8"/>
          <p:cNvSpPr txBox="1">
            <a:spLocks noGrp="1"/>
          </p:cNvSpPr>
          <p:nvPr>
            <p:ph type="title"/>
          </p:nvPr>
        </p:nvSpPr>
        <p:spPr>
          <a:xfrm>
            <a:off x="1390050" y="1544850"/>
            <a:ext cx="6363900" cy="205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1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
        <p:cNvGrpSpPr/>
        <p:nvPr/>
      </p:nvGrpSpPr>
      <p:grpSpPr>
        <a:xfrm>
          <a:off x="0" y="0"/>
          <a:ext cx="0" cy="0"/>
          <a:chOff x="0" y="0"/>
          <a:chExt cx="0" cy="0"/>
        </a:xfrm>
      </p:grpSpPr>
      <p:sp>
        <p:nvSpPr>
          <p:cNvPr id="77" name="Google Shape;77;p10"/>
          <p:cNvSpPr/>
          <p:nvPr/>
        </p:nvSpPr>
        <p:spPr>
          <a:xfrm rot="10799892">
            <a:off x="-1139523" y="-135334"/>
            <a:ext cx="5809274" cy="6261263"/>
          </a:xfrm>
          <a:custGeom>
            <a:avLst/>
            <a:gdLst/>
            <a:ahLst/>
            <a:cxnLst/>
            <a:rect l="l" t="t" r="r" b="b"/>
            <a:pathLst>
              <a:path w="72766" h="78430" extrusionOk="0">
                <a:moveTo>
                  <a:pt x="29560" y="0"/>
                </a:moveTo>
                <a:cubicBezTo>
                  <a:pt x="7581" y="0"/>
                  <a:pt x="1" y="29609"/>
                  <a:pt x="16861" y="41471"/>
                </a:cubicBezTo>
                <a:cubicBezTo>
                  <a:pt x="32689" y="52594"/>
                  <a:pt x="43424" y="42806"/>
                  <a:pt x="55166" y="67623"/>
                </a:cubicBezTo>
                <a:cubicBezTo>
                  <a:pt x="58780" y="75264"/>
                  <a:pt x="61570" y="78430"/>
                  <a:pt x="63535" y="78430"/>
                </a:cubicBezTo>
                <a:cubicBezTo>
                  <a:pt x="72765" y="78430"/>
                  <a:pt x="63875" y="8345"/>
                  <a:pt x="36971" y="1043"/>
                </a:cubicBezTo>
                <a:cubicBezTo>
                  <a:pt x="34351" y="328"/>
                  <a:pt x="31877" y="0"/>
                  <a:pt x="29560" y="0"/>
                </a:cubicBezTo>
                <a:close/>
              </a:path>
            </a:pathLst>
          </a:custGeom>
          <a:solidFill>
            <a:srgbClr val="E9CFC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0"/>
          <p:cNvSpPr txBox="1">
            <a:spLocks noGrp="1"/>
          </p:cNvSpPr>
          <p:nvPr>
            <p:ph type="title"/>
          </p:nvPr>
        </p:nvSpPr>
        <p:spPr>
          <a:xfrm>
            <a:off x="643800" y="2855975"/>
            <a:ext cx="2722200" cy="1692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500">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9" name="Google Shape;79;p10"/>
          <p:cNvSpPr/>
          <p:nvPr/>
        </p:nvSpPr>
        <p:spPr>
          <a:xfrm rot="4499951">
            <a:off x="6622142" y="-160696"/>
            <a:ext cx="3991859" cy="3227064"/>
          </a:xfrm>
          <a:custGeom>
            <a:avLst/>
            <a:gdLst/>
            <a:ahLst/>
            <a:cxnLst/>
            <a:rect l="l" t="t" r="r" b="b"/>
            <a:pathLst>
              <a:path w="65270" h="52765" extrusionOk="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nvGrpSpPr>
          <p:cNvPr id="80" name="Google Shape;80;p10"/>
          <p:cNvGrpSpPr/>
          <p:nvPr/>
        </p:nvGrpSpPr>
        <p:grpSpPr>
          <a:xfrm>
            <a:off x="141603" y="2248928"/>
            <a:ext cx="732384" cy="769298"/>
            <a:chOff x="2579178" y="911853"/>
            <a:chExt cx="732384" cy="769298"/>
          </a:xfrm>
        </p:grpSpPr>
        <p:sp>
          <p:nvSpPr>
            <p:cNvPr id="81" name="Google Shape;81;p10"/>
            <p:cNvSpPr/>
            <p:nvPr/>
          </p:nvSpPr>
          <p:spPr>
            <a:xfrm>
              <a:off x="3207269" y="933217"/>
              <a:ext cx="84054" cy="58617"/>
            </a:xfrm>
            <a:custGeom>
              <a:avLst/>
              <a:gdLst/>
              <a:ahLst/>
              <a:cxnLst/>
              <a:rect l="l" t="t" r="r" b="b"/>
              <a:pathLst>
                <a:path w="3962" h="2763" extrusionOk="0">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0"/>
            <p:cNvSpPr/>
            <p:nvPr/>
          </p:nvSpPr>
          <p:spPr>
            <a:xfrm>
              <a:off x="2925916" y="1256321"/>
              <a:ext cx="113352" cy="78899"/>
            </a:xfrm>
            <a:custGeom>
              <a:avLst/>
              <a:gdLst/>
              <a:ahLst/>
              <a:cxnLst/>
              <a:rect l="l" t="t" r="r" b="b"/>
              <a:pathLst>
                <a:path w="5343" h="3719" extrusionOk="0">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0"/>
            <p:cNvSpPr/>
            <p:nvPr/>
          </p:nvSpPr>
          <p:spPr>
            <a:xfrm>
              <a:off x="2883231" y="1028515"/>
              <a:ext cx="91628" cy="63730"/>
            </a:xfrm>
            <a:custGeom>
              <a:avLst/>
              <a:gdLst/>
              <a:ahLst/>
              <a:cxnLst/>
              <a:rect l="l" t="t" r="r" b="b"/>
              <a:pathLst>
                <a:path w="4319" h="3004" extrusionOk="0">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0"/>
            <p:cNvSpPr/>
            <p:nvPr/>
          </p:nvSpPr>
          <p:spPr>
            <a:xfrm>
              <a:off x="2889108" y="1424980"/>
              <a:ext cx="182576" cy="127184"/>
            </a:xfrm>
            <a:custGeom>
              <a:avLst/>
              <a:gdLst/>
              <a:ahLst/>
              <a:cxnLst/>
              <a:rect l="l" t="t" r="r" b="b"/>
              <a:pathLst>
                <a:path w="8606" h="5995" extrusionOk="0">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0"/>
            <p:cNvSpPr/>
            <p:nvPr/>
          </p:nvSpPr>
          <p:spPr>
            <a:xfrm>
              <a:off x="3133547" y="1141145"/>
              <a:ext cx="178015" cy="124150"/>
            </a:xfrm>
            <a:custGeom>
              <a:avLst/>
              <a:gdLst/>
              <a:ahLst/>
              <a:cxnLst/>
              <a:rect l="l" t="t" r="r" b="b"/>
              <a:pathLst>
                <a:path w="8391" h="5852" extrusionOk="0">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0"/>
            <p:cNvSpPr/>
            <p:nvPr/>
          </p:nvSpPr>
          <p:spPr>
            <a:xfrm>
              <a:off x="2579178" y="911853"/>
              <a:ext cx="168065" cy="116937"/>
            </a:xfrm>
            <a:custGeom>
              <a:avLst/>
              <a:gdLst/>
              <a:ahLst/>
              <a:cxnLst/>
              <a:rect l="l" t="t" r="r" b="b"/>
              <a:pathLst>
                <a:path w="7922" h="5512" extrusionOk="0">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a:off x="2649845" y="1326755"/>
              <a:ext cx="141271" cy="98480"/>
            </a:xfrm>
            <a:custGeom>
              <a:avLst/>
              <a:gdLst/>
              <a:ahLst/>
              <a:cxnLst/>
              <a:rect l="l" t="t" r="r" b="b"/>
              <a:pathLst>
                <a:path w="6659" h="4642" extrusionOk="0">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0"/>
            <p:cNvSpPr/>
            <p:nvPr/>
          </p:nvSpPr>
          <p:spPr>
            <a:xfrm>
              <a:off x="2624111" y="1607048"/>
              <a:ext cx="106224" cy="74104"/>
            </a:xfrm>
            <a:custGeom>
              <a:avLst/>
              <a:gdLst/>
              <a:ahLst/>
              <a:cxnLst/>
              <a:rect l="l" t="t" r="r" b="b"/>
              <a:pathLst>
                <a:path w="5007" h="3493" extrusionOk="0">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9"/>
        <p:cNvGrpSpPr/>
        <p:nvPr/>
      </p:nvGrpSpPr>
      <p:grpSpPr>
        <a:xfrm>
          <a:off x="0" y="0"/>
          <a:ext cx="0" cy="0"/>
          <a:chOff x="0" y="0"/>
          <a:chExt cx="0" cy="0"/>
        </a:xfrm>
      </p:grpSpPr>
      <p:sp>
        <p:nvSpPr>
          <p:cNvPr id="110" name="Google Shape;110;p12"/>
          <p:cNvSpPr/>
          <p:nvPr/>
        </p:nvSpPr>
        <p:spPr>
          <a:xfrm>
            <a:off x="-21750" y="-56400"/>
            <a:ext cx="9187500" cy="525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189"/>
        <p:cNvGrpSpPr/>
        <p:nvPr/>
      </p:nvGrpSpPr>
      <p:grpSpPr>
        <a:xfrm>
          <a:off x="0" y="0"/>
          <a:ext cx="0" cy="0"/>
          <a:chOff x="0" y="0"/>
          <a:chExt cx="0" cy="0"/>
        </a:xfrm>
      </p:grpSpPr>
      <p:sp>
        <p:nvSpPr>
          <p:cNvPr id="190" name="Google Shape;190;p17"/>
          <p:cNvSpPr/>
          <p:nvPr/>
        </p:nvSpPr>
        <p:spPr>
          <a:xfrm>
            <a:off x="-852172" y="-2121342"/>
            <a:ext cx="7714802" cy="8580795"/>
          </a:xfrm>
          <a:custGeom>
            <a:avLst/>
            <a:gdLst/>
            <a:ahLst/>
            <a:cxnLst/>
            <a:rect l="l" t="t" r="r" b="b"/>
            <a:pathLst>
              <a:path w="75652" h="84144" extrusionOk="0">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txBox="1">
            <a:spLocks noGrp="1"/>
          </p:cNvSpPr>
          <p:nvPr>
            <p:ph type="title"/>
          </p:nvPr>
        </p:nvSpPr>
        <p:spPr>
          <a:xfrm>
            <a:off x="623750" y="453625"/>
            <a:ext cx="7800300" cy="541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5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4">
  <p:cSld name="TITLE_ONLY_1_1_1_1">
    <p:spTree>
      <p:nvGrpSpPr>
        <p:cNvPr id="1" name="Shape 192"/>
        <p:cNvGrpSpPr/>
        <p:nvPr/>
      </p:nvGrpSpPr>
      <p:grpSpPr>
        <a:xfrm>
          <a:off x="0" y="0"/>
          <a:ext cx="0" cy="0"/>
          <a:chOff x="0" y="0"/>
          <a:chExt cx="0" cy="0"/>
        </a:xfrm>
      </p:grpSpPr>
      <p:sp>
        <p:nvSpPr>
          <p:cNvPr id="193" name="Google Shape;193;p18"/>
          <p:cNvSpPr/>
          <p:nvPr/>
        </p:nvSpPr>
        <p:spPr>
          <a:xfrm rot="4622155">
            <a:off x="5055719" y="-361299"/>
            <a:ext cx="7714749" cy="8580736"/>
          </a:xfrm>
          <a:custGeom>
            <a:avLst/>
            <a:gdLst/>
            <a:ahLst/>
            <a:cxnLst/>
            <a:rect l="l" t="t" r="r" b="b"/>
            <a:pathLst>
              <a:path w="75652" h="84144" extrusionOk="0">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8"/>
          <p:cNvSpPr txBox="1">
            <a:spLocks noGrp="1"/>
          </p:cNvSpPr>
          <p:nvPr>
            <p:ph type="title"/>
          </p:nvPr>
        </p:nvSpPr>
        <p:spPr>
          <a:xfrm>
            <a:off x="2082900" y="461623"/>
            <a:ext cx="4978200" cy="993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5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5" name="Google Shape;195;p18"/>
          <p:cNvSpPr/>
          <p:nvPr/>
        </p:nvSpPr>
        <p:spPr>
          <a:xfrm rot="10800000">
            <a:off x="6641522" y="3618008"/>
            <a:ext cx="3757594" cy="3037681"/>
          </a:xfrm>
          <a:custGeom>
            <a:avLst/>
            <a:gdLst/>
            <a:ahLst/>
            <a:cxnLst/>
            <a:rect l="l" t="t" r="r" b="b"/>
            <a:pathLst>
              <a:path w="65270" h="52765" extrusionOk="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18"/>
          <p:cNvGrpSpPr/>
          <p:nvPr/>
        </p:nvGrpSpPr>
        <p:grpSpPr>
          <a:xfrm>
            <a:off x="3" y="842078"/>
            <a:ext cx="732384" cy="769298"/>
            <a:chOff x="2579178" y="911853"/>
            <a:chExt cx="732384" cy="769298"/>
          </a:xfrm>
        </p:grpSpPr>
        <p:sp>
          <p:nvSpPr>
            <p:cNvPr id="197" name="Google Shape;197;p18"/>
            <p:cNvSpPr/>
            <p:nvPr/>
          </p:nvSpPr>
          <p:spPr>
            <a:xfrm>
              <a:off x="3207269" y="933217"/>
              <a:ext cx="84054" cy="58617"/>
            </a:xfrm>
            <a:custGeom>
              <a:avLst/>
              <a:gdLst/>
              <a:ahLst/>
              <a:cxnLst/>
              <a:rect l="l" t="t" r="r" b="b"/>
              <a:pathLst>
                <a:path w="3962" h="2763" extrusionOk="0">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8"/>
            <p:cNvSpPr/>
            <p:nvPr/>
          </p:nvSpPr>
          <p:spPr>
            <a:xfrm>
              <a:off x="2925916" y="1256321"/>
              <a:ext cx="113352" cy="78899"/>
            </a:xfrm>
            <a:custGeom>
              <a:avLst/>
              <a:gdLst/>
              <a:ahLst/>
              <a:cxnLst/>
              <a:rect l="l" t="t" r="r" b="b"/>
              <a:pathLst>
                <a:path w="5343" h="3719" extrusionOk="0">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8"/>
            <p:cNvSpPr/>
            <p:nvPr/>
          </p:nvSpPr>
          <p:spPr>
            <a:xfrm>
              <a:off x="2883231" y="1028515"/>
              <a:ext cx="91628" cy="63730"/>
            </a:xfrm>
            <a:custGeom>
              <a:avLst/>
              <a:gdLst/>
              <a:ahLst/>
              <a:cxnLst/>
              <a:rect l="l" t="t" r="r" b="b"/>
              <a:pathLst>
                <a:path w="4319" h="3004" extrusionOk="0">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8"/>
            <p:cNvSpPr/>
            <p:nvPr/>
          </p:nvSpPr>
          <p:spPr>
            <a:xfrm>
              <a:off x="2889108" y="1424980"/>
              <a:ext cx="182576" cy="127184"/>
            </a:xfrm>
            <a:custGeom>
              <a:avLst/>
              <a:gdLst/>
              <a:ahLst/>
              <a:cxnLst/>
              <a:rect l="l" t="t" r="r" b="b"/>
              <a:pathLst>
                <a:path w="8606" h="5995" extrusionOk="0">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8"/>
            <p:cNvSpPr/>
            <p:nvPr/>
          </p:nvSpPr>
          <p:spPr>
            <a:xfrm>
              <a:off x="3133547" y="1141145"/>
              <a:ext cx="178015" cy="124150"/>
            </a:xfrm>
            <a:custGeom>
              <a:avLst/>
              <a:gdLst/>
              <a:ahLst/>
              <a:cxnLst/>
              <a:rect l="l" t="t" r="r" b="b"/>
              <a:pathLst>
                <a:path w="8391" h="5852" extrusionOk="0">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8"/>
            <p:cNvSpPr/>
            <p:nvPr/>
          </p:nvSpPr>
          <p:spPr>
            <a:xfrm>
              <a:off x="2579178" y="911853"/>
              <a:ext cx="168065" cy="116937"/>
            </a:xfrm>
            <a:custGeom>
              <a:avLst/>
              <a:gdLst/>
              <a:ahLst/>
              <a:cxnLst/>
              <a:rect l="l" t="t" r="r" b="b"/>
              <a:pathLst>
                <a:path w="7922" h="5512" extrusionOk="0">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8"/>
            <p:cNvSpPr/>
            <p:nvPr/>
          </p:nvSpPr>
          <p:spPr>
            <a:xfrm>
              <a:off x="2649845" y="1326755"/>
              <a:ext cx="141271" cy="98480"/>
            </a:xfrm>
            <a:custGeom>
              <a:avLst/>
              <a:gdLst/>
              <a:ahLst/>
              <a:cxnLst/>
              <a:rect l="l" t="t" r="r" b="b"/>
              <a:pathLst>
                <a:path w="6659" h="4642" extrusionOk="0">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8"/>
            <p:cNvSpPr/>
            <p:nvPr/>
          </p:nvSpPr>
          <p:spPr>
            <a:xfrm>
              <a:off x="2624111" y="1607048"/>
              <a:ext cx="106224" cy="74104"/>
            </a:xfrm>
            <a:custGeom>
              <a:avLst/>
              <a:gdLst/>
              <a:ahLst/>
              <a:cxnLst/>
              <a:rect l="l" t="t" r="r" b="b"/>
              <a:pathLst>
                <a:path w="5007" h="3493" extrusionOk="0">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5">
  <p:cSld name="TITLE_ONLY_1_1_1_1_1">
    <p:spTree>
      <p:nvGrpSpPr>
        <p:cNvPr id="1" name="Shape 205"/>
        <p:cNvGrpSpPr/>
        <p:nvPr/>
      </p:nvGrpSpPr>
      <p:grpSpPr>
        <a:xfrm>
          <a:off x="0" y="0"/>
          <a:ext cx="0" cy="0"/>
          <a:chOff x="0" y="0"/>
          <a:chExt cx="0" cy="0"/>
        </a:xfrm>
      </p:grpSpPr>
      <p:sp>
        <p:nvSpPr>
          <p:cNvPr id="206" name="Google Shape;206;p19"/>
          <p:cNvSpPr/>
          <p:nvPr/>
        </p:nvSpPr>
        <p:spPr>
          <a:xfrm rot="4622155">
            <a:off x="1047819" y="-1664499"/>
            <a:ext cx="7714749" cy="8580736"/>
          </a:xfrm>
          <a:custGeom>
            <a:avLst/>
            <a:gdLst/>
            <a:ahLst/>
            <a:cxnLst/>
            <a:rect l="l" t="t" r="r" b="b"/>
            <a:pathLst>
              <a:path w="75652" h="84144" extrusionOk="0">
                <a:moveTo>
                  <a:pt x="70193" y="0"/>
                </a:moveTo>
                <a:cubicBezTo>
                  <a:pt x="55335" y="13"/>
                  <a:pt x="0" y="32447"/>
                  <a:pt x="2620" y="60235"/>
                </a:cubicBezTo>
                <a:cubicBezTo>
                  <a:pt x="4173" y="76683"/>
                  <a:pt x="15804" y="84143"/>
                  <a:pt x="27607" y="84143"/>
                </a:cubicBezTo>
                <a:cubicBezTo>
                  <a:pt x="38753" y="84143"/>
                  <a:pt x="50071" y="77484"/>
                  <a:pt x="53200" y="65415"/>
                </a:cubicBezTo>
                <a:cubicBezTo>
                  <a:pt x="58658" y="44321"/>
                  <a:pt x="44090" y="36886"/>
                  <a:pt x="65596" y="14677"/>
                </a:cubicBezTo>
                <a:cubicBezTo>
                  <a:pt x="75651" y="4294"/>
                  <a:pt x="75615" y="0"/>
                  <a:pt x="70193" y="0"/>
                </a:cubicBezTo>
                <a:close/>
              </a:path>
            </a:pathLst>
          </a:custGeom>
          <a:solidFill>
            <a:srgbClr val="E9CFC0">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txBox="1">
            <a:spLocks noGrp="1"/>
          </p:cNvSpPr>
          <p:nvPr>
            <p:ph type="title"/>
          </p:nvPr>
        </p:nvSpPr>
        <p:spPr>
          <a:xfrm>
            <a:off x="623750" y="453625"/>
            <a:ext cx="7800300" cy="54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5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8" name="Google Shape;208;p19"/>
          <p:cNvSpPr/>
          <p:nvPr/>
        </p:nvSpPr>
        <p:spPr>
          <a:xfrm rot="-3514601">
            <a:off x="6634349" y="-2106240"/>
            <a:ext cx="3757654" cy="3037730"/>
          </a:xfrm>
          <a:custGeom>
            <a:avLst/>
            <a:gdLst/>
            <a:ahLst/>
            <a:cxnLst/>
            <a:rect l="l" t="t" r="r" b="b"/>
            <a:pathLst>
              <a:path w="65270" h="52765" extrusionOk="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19"/>
          <p:cNvGrpSpPr/>
          <p:nvPr/>
        </p:nvGrpSpPr>
        <p:grpSpPr>
          <a:xfrm>
            <a:off x="378490" y="-117497"/>
            <a:ext cx="1279646" cy="1194765"/>
            <a:chOff x="4439940" y="1452641"/>
            <a:chExt cx="1279646" cy="1194765"/>
          </a:xfrm>
        </p:grpSpPr>
        <p:sp>
          <p:nvSpPr>
            <p:cNvPr id="210" name="Google Shape;210;p19"/>
            <p:cNvSpPr/>
            <p:nvPr/>
          </p:nvSpPr>
          <p:spPr>
            <a:xfrm>
              <a:off x="5641261" y="2050607"/>
              <a:ext cx="78326" cy="54438"/>
            </a:xfrm>
            <a:custGeom>
              <a:avLst/>
              <a:gdLst/>
              <a:ahLst/>
              <a:cxnLst/>
              <a:rect l="l" t="t" r="r" b="b"/>
              <a:pathLst>
                <a:path w="3692" h="2566" extrusionOk="0">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p:nvPr/>
          </p:nvSpPr>
          <p:spPr>
            <a:xfrm>
              <a:off x="5068032" y="1474004"/>
              <a:ext cx="84054" cy="58617"/>
            </a:xfrm>
            <a:custGeom>
              <a:avLst/>
              <a:gdLst/>
              <a:ahLst/>
              <a:cxnLst/>
              <a:rect l="l" t="t" r="r" b="b"/>
              <a:pathLst>
                <a:path w="3962" h="2763" extrusionOk="0">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5398498" y="2235029"/>
              <a:ext cx="159834" cy="111273"/>
            </a:xfrm>
            <a:custGeom>
              <a:avLst/>
              <a:gdLst/>
              <a:ahLst/>
              <a:cxnLst/>
              <a:rect l="l" t="t" r="r" b="b"/>
              <a:pathLst>
                <a:path w="7534" h="5245" extrusionOk="0">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a:off x="5130319" y="1982167"/>
              <a:ext cx="185907" cy="129666"/>
            </a:xfrm>
            <a:custGeom>
              <a:avLst/>
              <a:gdLst/>
              <a:ahLst/>
              <a:cxnLst/>
              <a:rect l="l" t="t" r="r" b="b"/>
              <a:pathLst>
                <a:path w="8763" h="6112" extrusionOk="0">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a:off x="4786678" y="1797109"/>
              <a:ext cx="113352" cy="78899"/>
            </a:xfrm>
            <a:custGeom>
              <a:avLst/>
              <a:gdLst/>
              <a:ahLst/>
              <a:cxnLst/>
              <a:rect l="l" t="t" r="r" b="b"/>
              <a:pathLst>
                <a:path w="5343" h="3719" extrusionOk="0">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a:off x="5433715" y="1641476"/>
              <a:ext cx="89145" cy="62202"/>
            </a:xfrm>
            <a:custGeom>
              <a:avLst/>
              <a:gdLst/>
              <a:ahLst/>
              <a:cxnLst/>
              <a:rect l="l" t="t" r="r" b="b"/>
              <a:pathLst>
                <a:path w="4202" h="2932" extrusionOk="0">
                  <a:moveTo>
                    <a:pt x="2097" y="1"/>
                  </a:moveTo>
                  <a:cubicBezTo>
                    <a:pt x="1868" y="1"/>
                    <a:pt x="1626" y="63"/>
                    <a:pt x="1379" y="205"/>
                  </a:cubicBezTo>
                  <a:cubicBezTo>
                    <a:pt x="1" y="997"/>
                    <a:pt x="829" y="2932"/>
                    <a:pt x="2104" y="2932"/>
                  </a:cubicBezTo>
                  <a:cubicBezTo>
                    <a:pt x="2333" y="2932"/>
                    <a:pt x="2576" y="2870"/>
                    <a:pt x="2823" y="2728"/>
                  </a:cubicBezTo>
                  <a:cubicBezTo>
                    <a:pt x="4201" y="1936"/>
                    <a:pt x="3372" y="1"/>
                    <a:pt x="2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4743994" y="1569302"/>
              <a:ext cx="91628" cy="63730"/>
            </a:xfrm>
            <a:custGeom>
              <a:avLst/>
              <a:gdLst/>
              <a:ahLst/>
              <a:cxnLst/>
              <a:rect l="l" t="t" r="r" b="b"/>
              <a:pathLst>
                <a:path w="4319" h="3004" extrusionOk="0">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a:off x="4749870" y="1965768"/>
              <a:ext cx="182576" cy="127184"/>
            </a:xfrm>
            <a:custGeom>
              <a:avLst/>
              <a:gdLst/>
              <a:ahLst/>
              <a:cxnLst/>
              <a:rect l="l" t="t" r="r" b="b"/>
              <a:pathLst>
                <a:path w="8606" h="5995" extrusionOk="0">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a:off x="5112859" y="2223361"/>
              <a:ext cx="141398" cy="98395"/>
            </a:xfrm>
            <a:custGeom>
              <a:avLst/>
              <a:gdLst/>
              <a:ahLst/>
              <a:cxnLst/>
              <a:rect l="l" t="t" r="r" b="b"/>
              <a:pathLst>
                <a:path w="6665" h="4638" extrusionOk="0">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4994310" y="1681933"/>
              <a:ext cx="178015" cy="124150"/>
            </a:xfrm>
            <a:custGeom>
              <a:avLst/>
              <a:gdLst/>
              <a:ahLst/>
              <a:cxnLst/>
              <a:rect l="l" t="t" r="r" b="b"/>
              <a:pathLst>
                <a:path w="8391" h="5852" extrusionOk="0">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a:off x="4439940" y="1452641"/>
              <a:ext cx="168065" cy="116937"/>
            </a:xfrm>
            <a:custGeom>
              <a:avLst/>
              <a:gdLst/>
              <a:ahLst/>
              <a:cxnLst/>
              <a:rect l="l" t="t" r="r" b="b"/>
              <a:pathLst>
                <a:path w="7922" h="5512" extrusionOk="0">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p:nvPr/>
          </p:nvSpPr>
          <p:spPr>
            <a:xfrm>
              <a:off x="4510608" y="1867543"/>
              <a:ext cx="141271" cy="98480"/>
            </a:xfrm>
            <a:custGeom>
              <a:avLst/>
              <a:gdLst/>
              <a:ahLst/>
              <a:cxnLst/>
              <a:rect l="l" t="t" r="r" b="b"/>
              <a:pathLst>
                <a:path w="6659" h="4642" extrusionOk="0">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a:off x="4484874" y="2147835"/>
              <a:ext cx="106224" cy="74104"/>
            </a:xfrm>
            <a:custGeom>
              <a:avLst/>
              <a:gdLst/>
              <a:ahLst/>
              <a:cxnLst/>
              <a:rect l="l" t="t" r="r" b="b"/>
              <a:pathLst>
                <a:path w="5007" h="3493" extrusionOk="0">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a:off x="5280351" y="2576017"/>
              <a:ext cx="102532" cy="71388"/>
            </a:xfrm>
            <a:custGeom>
              <a:avLst/>
              <a:gdLst/>
              <a:ahLst/>
              <a:cxnLst/>
              <a:rect l="l" t="t" r="r" b="b"/>
              <a:pathLst>
                <a:path w="4833" h="3365" extrusionOk="0">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15250" y="381378"/>
            <a:ext cx="7808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Krona One"/>
              <a:buNone/>
              <a:defRPr sz="3000" b="1">
                <a:solidFill>
                  <a:schemeClr val="dk1"/>
                </a:solidFill>
                <a:latin typeface="Krona One"/>
                <a:ea typeface="Krona One"/>
                <a:cs typeface="Krona One"/>
                <a:sym typeface="Krona One"/>
              </a:defRPr>
            </a:lvl1pPr>
            <a:lvl2pPr lvl="1">
              <a:spcBef>
                <a:spcPts val="0"/>
              </a:spcBef>
              <a:spcAft>
                <a:spcPts val="0"/>
              </a:spcAft>
              <a:buClr>
                <a:schemeClr val="dk1"/>
              </a:buClr>
              <a:buSzPts val="3000"/>
              <a:buFont typeface="Krona One"/>
              <a:buNone/>
              <a:defRPr sz="3000" b="1">
                <a:solidFill>
                  <a:schemeClr val="dk1"/>
                </a:solidFill>
                <a:latin typeface="Krona One"/>
                <a:ea typeface="Krona One"/>
                <a:cs typeface="Krona One"/>
                <a:sym typeface="Krona One"/>
              </a:defRPr>
            </a:lvl2pPr>
            <a:lvl3pPr lvl="2">
              <a:spcBef>
                <a:spcPts val="0"/>
              </a:spcBef>
              <a:spcAft>
                <a:spcPts val="0"/>
              </a:spcAft>
              <a:buClr>
                <a:schemeClr val="dk1"/>
              </a:buClr>
              <a:buSzPts val="3000"/>
              <a:buFont typeface="Krona One"/>
              <a:buNone/>
              <a:defRPr sz="3000" b="1">
                <a:solidFill>
                  <a:schemeClr val="dk1"/>
                </a:solidFill>
                <a:latin typeface="Krona One"/>
                <a:ea typeface="Krona One"/>
                <a:cs typeface="Krona One"/>
                <a:sym typeface="Krona One"/>
              </a:defRPr>
            </a:lvl3pPr>
            <a:lvl4pPr lvl="3">
              <a:spcBef>
                <a:spcPts val="0"/>
              </a:spcBef>
              <a:spcAft>
                <a:spcPts val="0"/>
              </a:spcAft>
              <a:buClr>
                <a:schemeClr val="dk1"/>
              </a:buClr>
              <a:buSzPts val="3000"/>
              <a:buFont typeface="Krona One"/>
              <a:buNone/>
              <a:defRPr sz="3000" b="1">
                <a:solidFill>
                  <a:schemeClr val="dk1"/>
                </a:solidFill>
                <a:latin typeface="Krona One"/>
                <a:ea typeface="Krona One"/>
                <a:cs typeface="Krona One"/>
                <a:sym typeface="Krona One"/>
              </a:defRPr>
            </a:lvl4pPr>
            <a:lvl5pPr lvl="4">
              <a:spcBef>
                <a:spcPts val="0"/>
              </a:spcBef>
              <a:spcAft>
                <a:spcPts val="0"/>
              </a:spcAft>
              <a:buClr>
                <a:schemeClr val="dk1"/>
              </a:buClr>
              <a:buSzPts val="3000"/>
              <a:buFont typeface="Krona One"/>
              <a:buNone/>
              <a:defRPr sz="3000" b="1">
                <a:solidFill>
                  <a:schemeClr val="dk1"/>
                </a:solidFill>
                <a:latin typeface="Krona One"/>
                <a:ea typeface="Krona One"/>
                <a:cs typeface="Krona One"/>
                <a:sym typeface="Krona One"/>
              </a:defRPr>
            </a:lvl5pPr>
            <a:lvl6pPr lvl="5">
              <a:spcBef>
                <a:spcPts val="0"/>
              </a:spcBef>
              <a:spcAft>
                <a:spcPts val="0"/>
              </a:spcAft>
              <a:buClr>
                <a:schemeClr val="dk1"/>
              </a:buClr>
              <a:buSzPts val="3000"/>
              <a:buFont typeface="Krona One"/>
              <a:buNone/>
              <a:defRPr sz="3000" b="1">
                <a:solidFill>
                  <a:schemeClr val="dk1"/>
                </a:solidFill>
                <a:latin typeface="Krona One"/>
                <a:ea typeface="Krona One"/>
                <a:cs typeface="Krona One"/>
                <a:sym typeface="Krona One"/>
              </a:defRPr>
            </a:lvl6pPr>
            <a:lvl7pPr lvl="6">
              <a:spcBef>
                <a:spcPts val="0"/>
              </a:spcBef>
              <a:spcAft>
                <a:spcPts val="0"/>
              </a:spcAft>
              <a:buClr>
                <a:schemeClr val="dk1"/>
              </a:buClr>
              <a:buSzPts val="3000"/>
              <a:buFont typeface="Krona One"/>
              <a:buNone/>
              <a:defRPr sz="3000" b="1">
                <a:solidFill>
                  <a:schemeClr val="dk1"/>
                </a:solidFill>
                <a:latin typeface="Krona One"/>
                <a:ea typeface="Krona One"/>
                <a:cs typeface="Krona One"/>
                <a:sym typeface="Krona One"/>
              </a:defRPr>
            </a:lvl7pPr>
            <a:lvl8pPr lvl="7">
              <a:spcBef>
                <a:spcPts val="0"/>
              </a:spcBef>
              <a:spcAft>
                <a:spcPts val="0"/>
              </a:spcAft>
              <a:buClr>
                <a:schemeClr val="dk1"/>
              </a:buClr>
              <a:buSzPts val="3000"/>
              <a:buFont typeface="Krona One"/>
              <a:buNone/>
              <a:defRPr sz="3000" b="1">
                <a:solidFill>
                  <a:schemeClr val="dk1"/>
                </a:solidFill>
                <a:latin typeface="Krona One"/>
                <a:ea typeface="Krona One"/>
                <a:cs typeface="Krona One"/>
                <a:sym typeface="Krona One"/>
              </a:defRPr>
            </a:lvl8pPr>
            <a:lvl9pPr lvl="8">
              <a:spcBef>
                <a:spcPts val="0"/>
              </a:spcBef>
              <a:spcAft>
                <a:spcPts val="0"/>
              </a:spcAft>
              <a:buClr>
                <a:schemeClr val="dk1"/>
              </a:buClr>
              <a:buSzPts val="3000"/>
              <a:buFont typeface="Krona One"/>
              <a:buNone/>
              <a:defRPr sz="3000" b="1">
                <a:solidFill>
                  <a:schemeClr val="dk1"/>
                </a:solidFill>
                <a:latin typeface="Krona One"/>
                <a:ea typeface="Krona One"/>
                <a:cs typeface="Krona One"/>
                <a:sym typeface="Krona On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1pPr>
            <a:lvl2pPr marL="914400" lvl="1" indent="-3175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2pPr>
            <a:lvl3pPr marL="1371600" lvl="2" indent="-3175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3pPr>
            <a:lvl4pPr marL="1828800" lvl="3" indent="-3175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4pPr>
            <a:lvl5pPr marL="2286000" lvl="4" indent="-3175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5pPr>
            <a:lvl6pPr marL="2743200" lvl="5" indent="-3175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6pPr>
            <a:lvl7pPr marL="3200400" lvl="6" indent="-3175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7pPr>
            <a:lvl8pPr marL="3657600" lvl="7" indent="-3175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8pPr>
            <a:lvl9pPr marL="4114800" lvl="8" indent="-317500">
              <a:lnSpc>
                <a:spcPct val="100000"/>
              </a:lnSpc>
              <a:spcBef>
                <a:spcPts val="0"/>
              </a:spcBef>
              <a:spcAft>
                <a:spcPts val="0"/>
              </a:spcAft>
              <a:buClr>
                <a:schemeClr val="dk1"/>
              </a:buClr>
              <a:buSzPts val="1400"/>
              <a:buFont typeface="Work Sans"/>
              <a:buChar char="■"/>
              <a:defRPr>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6" r:id="rId5"/>
    <p:sldLayoutId id="2147483658"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4" r:id="rId17"/>
    <p:sldLayoutId id="2147483675" r:id="rId18"/>
    <p:sldLayoutId id="2147483676" r:id="rId19"/>
    <p:sldLayoutId id="2147483678" r:id="rId20"/>
    <p:sldLayoutId id="2147483679" r:id="rId21"/>
    <p:sldLayoutId id="2147483680" r:id="rId22"/>
    <p:sldLayoutId id="2147483681"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21"/>
        <p:cNvGrpSpPr/>
        <p:nvPr/>
      </p:nvGrpSpPr>
      <p:grpSpPr>
        <a:xfrm>
          <a:off x="0" y="0"/>
          <a:ext cx="0" cy="0"/>
          <a:chOff x="0" y="0"/>
          <a:chExt cx="0" cy="0"/>
        </a:xfrm>
      </p:grpSpPr>
      <p:sp>
        <p:nvSpPr>
          <p:cNvPr id="422" name="Google Shape;422;p3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23" name="Google Shape;423;p3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hyperlink" Target="https://docs.google.com/spreadsheets/d/1dPnzpsc0fN4bvny_UqnAzLwHsEJ0xNsQ1_o_cqD3gRY/copy"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hyperlink" Target="https://docs.google.com/spreadsheets/d/1dPnzpsc0fN4bvny_UqnAzLwHsEJ0xNsQ1_o_cqD3gRY/copy"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hyperlink" Target="https://www.freepik.com/free-photo/young-woman-preparing-ride-electrical-scooter-city_13841049.htm#&amp;position=5/?utm_source=slidesgo_template&amp;utm_medium=referral-link&amp;utm_campaign=sg_resources&amp;utm_content=freepik" TargetMode="External"/><Relationship Id="rId3" Type="http://schemas.openxmlformats.org/officeDocument/2006/relationships/hyperlink" Target="https://www.freepik.com/free-photo/older-man-city-with-electric-scooter-using-smartphone_15442456.htm/?utm_source=slidesgo_template&amp;utm_medium=referral-link&amp;utm_campaign=sg_resources&amp;utm_content=freepik" TargetMode="External"/><Relationship Id="rId7" Type="http://schemas.openxmlformats.org/officeDocument/2006/relationships/hyperlink" Target="https://www.freepik.com/free-photo/young-woman-rides-electrical-scooter-city_13841047.htm#&amp;position=0/?utm_source=slidesgo_template&amp;utm_medium=referral-link&amp;utm_campaign=sg_resources&amp;utm_content=freepik"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www.freepik.com/free-photo/young-woman-riding-electric-scooter_11735875.htm/?utm_source=slidesgo_template&amp;utm_medium=referral-link&amp;utm_campaign=sg_resources&amp;utm_content=freepik" TargetMode="External"/><Relationship Id="rId5" Type="http://schemas.openxmlformats.org/officeDocument/2006/relationships/hyperlink" Target="https://www.freepik.com/free-photo/stylish-young-women-riding-electric-scooter_7472755.htm/?utm_source=slidesgo_template&amp;utm_medium=referral-link&amp;utm_campaign=sg_resources&amp;utm_content=freepik" TargetMode="External"/><Relationship Id="rId10" Type="http://schemas.openxmlformats.org/officeDocument/2006/relationships/hyperlink" Target="https://www.freepik.com/free-photo/casual-male-riding-electric-scooter_11390064.htm#&amp;position=16/?utm_source=slidesgo_template&amp;utm_medium=referral-link&amp;utm_campaign=sg_resources&amp;utm_content=freepik" TargetMode="External"/><Relationship Id="rId4" Type="http://schemas.openxmlformats.org/officeDocument/2006/relationships/hyperlink" Target="https://www.freepik.com/free-photo/young-woman-riding-electric-scooter_11735879.htm/?utm_source=slidesgo_template&amp;utm_medium=referral-link&amp;utm_campaign=sg_resources&amp;utm_content=freepik" TargetMode="External"/><Relationship Id="rId9" Type="http://schemas.openxmlformats.org/officeDocument/2006/relationships/hyperlink" Target="https://www.freepik.com/free-photo/couple-with-electric-scooters-outdoors_11337920.htm#&amp;position=11/?utm_source=slidesgo_template&amp;utm_medium=referral-link&amp;utm_campaign=sg_resources&amp;utm_content=freepi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hyperlink" Target="https://www.freepik.com/free-photo/young-woman-with-electric-scooter_12975964.htm/?utm_source=slidesgo_template&amp;utm_medium=referral-link&amp;utm_campaign=sg_resources&amp;utm_content=freepik" TargetMode="External"/><Relationship Id="rId13" Type="http://schemas.openxmlformats.org/officeDocument/2006/relationships/hyperlink" Target="https://www.freepik.com/free-photo/hand-holding-phone-mock-up_5281361.htm/?utm_source=slidesgo_template&amp;utm_medium=referral-link&amp;utm_campaign=sg_resources&amp;utm_content=freepik" TargetMode="External"/><Relationship Id="rId3" Type="http://schemas.openxmlformats.org/officeDocument/2006/relationships/hyperlink" Target="https://www.freepik.com/free-photo/young-woman-riding-electric-scooter_11735919.htm/?utm_source=slidesgo_template&amp;utm_medium=referral-link&amp;utm_campaign=sg_resources&amp;utm_content=freepik" TargetMode="External"/><Relationship Id="rId7" Type="http://schemas.openxmlformats.org/officeDocument/2006/relationships/hyperlink" Target="https://www.freepik.com/free-photo/adult-male-repairing-his-electric-scooter_11390021.htm/?utm_source=slidesgo_template&amp;utm_medium=referral-link&amp;utm_campaign=sg_resources&amp;utm_content=freepik" TargetMode="External"/><Relationship Id="rId12" Type="http://schemas.openxmlformats.org/officeDocument/2006/relationships/hyperlink" Target="https://www.freepik.com/free-photo/older-man-city-with-electric-scooter-using-smartphone_15442459.htm/?utm_source=slidesgo_template&amp;utm_medium=referral-link&amp;utm_campaign=sg_resources&amp;utm_content=freepik" TargetMode="External"/><Relationship Id="rId2" Type="http://schemas.openxmlformats.org/officeDocument/2006/relationships/notesSlide" Target="../notesSlides/notesSlide20.xml"/><Relationship Id="rId16" Type="http://schemas.openxmlformats.org/officeDocument/2006/relationships/hyperlink" Target="https://www.freepik.com/free-photo/businesspeople-meeting-office-working_13296734.htm/?utm_source=slidesgo_template&amp;utm_medium=referral-link&amp;utm_campaign=sg_resources&amp;utm_content=freepik" TargetMode="External"/><Relationship Id="rId1" Type="http://schemas.openxmlformats.org/officeDocument/2006/relationships/slideLayout" Target="../slideLayouts/slideLayout16.xml"/><Relationship Id="rId6" Type="http://schemas.openxmlformats.org/officeDocument/2006/relationships/hyperlink" Target="https://www.freepik.com/free-photo/smiley-woman-steps-with-electric-scooter-outdoors_10831937.htm/?utm_source=slidesgo_template&amp;utm_medium=referral-link&amp;utm_campaign=sg_resources&amp;utm_content=freepik" TargetMode="External"/><Relationship Id="rId11" Type="http://schemas.openxmlformats.org/officeDocument/2006/relationships/hyperlink" Target="https://www.freepik.com/free-photo/senior-woman-with-electric-scooter-city-taking-selfie_15442546.htm/?utm_source=slidesgo_template&amp;utm_medium=referral-link&amp;utm_campaign=sg_resources&amp;utm_content=freepik" TargetMode="External"/><Relationship Id="rId5" Type="http://schemas.openxmlformats.org/officeDocument/2006/relationships/hyperlink" Target="https://www.freepik.com/free-photo/young-woman-riding-electric-scooter_11735894.htm/?utm_source=slidesgo_template&amp;utm_medium=referral-link&amp;utm_campaign=sg_resources&amp;utm_content=freepik" TargetMode="External"/><Relationship Id="rId15" Type="http://schemas.openxmlformats.org/officeDocument/2006/relationships/hyperlink" Target="https://www.freepik.com/free-photo/portrait-positive-young-woman-posing_7075987.htm/?utm_source=slidesgo_template&amp;utm_medium=referral-link&amp;utm_campaign=sg_resources&amp;utm_content=freepik" TargetMode="External"/><Relationship Id="rId10" Type="http://schemas.openxmlformats.org/officeDocument/2006/relationships/hyperlink" Target="https://www.freepik.com/free-photo/casual-male-posing-with-electric-scooter_11390030.htm/?utm_source=slidesgo_template&amp;utm_medium=referral-link&amp;utm_campaign=sg_resources&amp;utm_content=freepik" TargetMode="External"/><Relationship Id="rId4" Type="http://schemas.openxmlformats.org/officeDocument/2006/relationships/hyperlink" Target="https://www.freepik.com/free-photo/front-view-man-holding-phone-e-scooter_4982398.htm/?utm_source=slidesgo_template&amp;utm_medium=referral-link&amp;utm_campaign=sg_resources&amp;utm_content=freepik" TargetMode="External"/><Relationship Id="rId9" Type="http://schemas.openxmlformats.org/officeDocument/2006/relationships/hyperlink" Target="https://www.freepik.com/free-photo/young-man-taking-break-after-riding-his-scooter-outdoors_15679147.htm/?utm_source=slidesgo_template&amp;utm_medium=referral-link&amp;utm_campaign=sg_resources&amp;utm_content=freepik" TargetMode="External"/><Relationship Id="rId14" Type="http://schemas.openxmlformats.org/officeDocument/2006/relationships/hyperlink" Target="https://www.freepik.com/free-photo/man-riding-eco-scooter-city_15679138.htm/?utm_source=slidesgo_template&amp;utm_medium=referral-link&amp;utm_campaign=sg_resources&amp;utm_content=freepik"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freepik.com/free-vector/gradient-inspirational-quotes-instagram-story-collection_13878336.htm/?utm_source=slidesgo_template&amp;utm_medium=referral-link&amp;utm_campaign=sg_resources&amp;utm_content=freepik"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hyperlink" Target="https://www.flaticon.com/packs/self-balancing-electric-scooters-6?word=electric%20scooter/?utm_source=slidesgo_template&amp;utm_medium=referral-link&amp;utm_campaign=sg_resources&amp;utm_content=flaticon"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17.xml"/></Relationships>
</file>

<file path=ppt/slides/_rels/slide2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3.xml"/><Relationship Id="rId1" Type="http://schemas.openxmlformats.org/officeDocument/2006/relationships/slideLayout" Target="../slideLayouts/slideLayout24.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fonts.google.com/specimen/Krona+One)" TargetMode="External"/><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hyperlink" Target="https://fonts.google.com/specimen/Work+Sans" TargetMode="External"/><Relationship Id="rId5" Type="http://schemas.openxmlformats.org/officeDocument/2006/relationships/hyperlink" Target="https://fonts.google.com/specimen/Work+Sans)" TargetMode="External"/><Relationship Id="rId4" Type="http://schemas.openxmlformats.org/officeDocument/2006/relationships/hyperlink" Target="https://fonts.google.com/specimen/Krona+One"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3.gif"/><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2.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1.gif"/><Relationship Id="rId4" Type="http://schemas.openxmlformats.org/officeDocument/2006/relationships/image" Target="../media/image19.gif"/><Relationship Id="rId9" Type="http://schemas.openxmlformats.org/officeDocument/2006/relationships/image" Target="../media/image20.gif"/></Relationships>
</file>

<file path=ppt/slides/_rels/slide2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24.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7.xml"/><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docs.google.com/spreadsheets/d/1dPnzpsc0fN4bvny_UqnAzLwHsEJ0xNsQ1_o_cqD3gRY/copy" TargetMode="External"/><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8"/>
        <p:cNvGrpSpPr/>
        <p:nvPr/>
      </p:nvGrpSpPr>
      <p:grpSpPr>
        <a:xfrm>
          <a:off x="0" y="0"/>
          <a:ext cx="0" cy="0"/>
          <a:chOff x="0" y="0"/>
          <a:chExt cx="0" cy="0"/>
        </a:xfrm>
      </p:grpSpPr>
      <p:sp>
        <p:nvSpPr>
          <p:cNvPr id="429" name="Google Shape;429;p38"/>
          <p:cNvSpPr txBox="1">
            <a:spLocks noGrp="1"/>
          </p:cNvSpPr>
          <p:nvPr>
            <p:ph type="ctrTitle"/>
          </p:nvPr>
        </p:nvSpPr>
        <p:spPr>
          <a:xfrm>
            <a:off x="305259" y="1408707"/>
            <a:ext cx="5145858" cy="238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4800" dirty="0">
                <a:solidFill>
                  <a:schemeClr val="dk1"/>
                </a:solidFill>
              </a:rPr>
              <a:t>ScooPark</a:t>
            </a:r>
            <a:br>
              <a:rPr lang="en" sz="4800" dirty="0">
                <a:solidFill>
                  <a:schemeClr val="dk1"/>
                </a:solidFill>
              </a:rPr>
            </a:br>
            <a:r>
              <a:rPr lang="en" sz="2750" b="0" dirty="0">
                <a:solidFill>
                  <a:schemeClr val="lt1"/>
                </a:solidFill>
              </a:rPr>
              <a:t>Guarda, vive, avanza</a:t>
            </a:r>
            <a:endParaRPr sz="2750" b="0" dirty="0">
              <a:solidFill>
                <a:schemeClr val="lt1"/>
              </a:solidFill>
            </a:endParaRPr>
          </a:p>
        </p:txBody>
      </p:sp>
      <p:pic>
        <p:nvPicPr>
          <p:cNvPr id="431" name="Google Shape;431;p38"/>
          <p:cNvPicPr preferRelativeResize="0"/>
          <p:nvPr/>
        </p:nvPicPr>
        <p:blipFill rotWithShape="1">
          <a:blip r:embed="rId4">
            <a:alphaModFix/>
          </a:blip>
          <a:srcRect l="31351" r="31651"/>
          <a:stretch/>
        </p:blipFill>
        <p:spPr>
          <a:xfrm>
            <a:off x="5761527" y="0"/>
            <a:ext cx="3382476" cy="5143500"/>
          </a:xfrm>
          <a:prstGeom prst="rect">
            <a:avLst/>
          </a:prstGeom>
          <a:noFill/>
          <a:ln>
            <a:noFill/>
          </a:ln>
        </p:spPr>
      </p:pic>
      <p:grpSp>
        <p:nvGrpSpPr>
          <p:cNvPr id="432" name="Google Shape;432;p38"/>
          <p:cNvGrpSpPr/>
          <p:nvPr/>
        </p:nvGrpSpPr>
        <p:grpSpPr>
          <a:xfrm>
            <a:off x="4807740" y="3386441"/>
            <a:ext cx="1279646" cy="1194765"/>
            <a:chOff x="4439940" y="1452641"/>
            <a:chExt cx="1279646" cy="1194765"/>
          </a:xfrm>
        </p:grpSpPr>
        <p:sp>
          <p:nvSpPr>
            <p:cNvPr id="433" name="Google Shape;433;p38"/>
            <p:cNvSpPr/>
            <p:nvPr/>
          </p:nvSpPr>
          <p:spPr>
            <a:xfrm>
              <a:off x="5641261" y="2050607"/>
              <a:ext cx="78326" cy="54438"/>
            </a:xfrm>
            <a:custGeom>
              <a:avLst/>
              <a:gdLst/>
              <a:ahLst/>
              <a:cxnLst/>
              <a:rect l="l" t="t" r="r" b="b"/>
              <a:pathLst>
                <a:path w="3692" h="2566" extrusionOk="0">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5068032" y="1474004"/>
              <a:ext cx="84054" cy="58617"/>
            </a:xfrm>
            <a:custGeom>
              <a:avLst/>
              <a:gdLst/>
              <a:ahLst/>
              <a:cxnLst/>
              <a:rect l="l" t="t" r="r" b="b"/>
              <a:pathLst>
                <a:path w="3962" h="2763" extrusionOk="0">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5398498" y="2235029"/>
              <a:ext cx="159834" cy="111273"/>
            </a:xfrm>
            <a:custGeom>
              <a:avLst/>
              <a:gdLst/>
              <a:ahLst/>
              <a:cxnLst/>
              <a:rect l="l" t="t" r="r" b="b"/>
              <a:pathLst>
                <a:path w="7534" h="5245" extrusionOk="0">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5130319" y="1982167"/>
              <a:ext cx="185907" cy="129666"/>
            </a:xfrm>
            <a:custGeom>
              <a:avLst/>
              <a:gdLst/>
              <a:ahLst/>
              <a:cxnLst/>
              <a:rect l="l" t="t" r="r" b="b"/>
              <a:pathLst>
                <a:path w="8763" h="6112" extrusionOk="0">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a:off x="4786678" y="1797109"/>
              <a:ext cx="113352" cy="78899"/>
            </a:xfrm>
            <a:custGeom>
              <a:avLst/>
              <a:gdLst/>
              <a:ahLst/>
              <a:cxnLst/>
              <a:rect l="l" t="t" r="r" b="b"/>
              <a:pathLst>
                <a:path w="5343" h="3719" extrusionOk="0">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5433715" y="1641476"/>
              <a:ext cx="89145" cy="62202"/>
            </a:xfrm>
            <a:custGeom>
              <a:avLst/>
              <a:gdLst/>
              <a:ahLst/>
              <a:cxnLst/>
              <a:rect l="l" t="t" r="r" b="b"/>
              <a:pathLst>
                <a:path w="4202" h="2932" extrusionOk="0">
                  <a:moveTo>
                    <a:pt x="2097" y="1"/>
                  </a:moveTo>
                  <a:cubicBezTo>
                    <a:pt x="1868" y="1"/>
                    <a:pt x="1626" y="63"/>
                    <a:pt x="1379" y="205"/>
                  </a:cubicBezTo>
                  <a:cubicBezTo>
                    <a:pt x="1" y="997"/>
                    <a:pt x="829" y="2932"/>
                    <a:pt x="2104" y="2932"/>
                  </a:cubicBezTo>
                  <a:cubicBezTo>
                    <a:pt x="2333" y="2932"/>
                    <a:pt x="2576" y="2870"/>
                    <a:pt x="2823" y="2728"/>
                  </a:cubicBezTo>
                  <a:cubicBezTo>
                    <a:pt x="4201" y="1936"/>
                    <a:pt x="3372" y="1"/>
                    <a:pt x="2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a:off x="4743994" y="1569302"/>
              <a:ext cx="91628" cy="63730"/>
            </a:xfrm>
            <a:custGeom>
              <a:avLst/>
              <a:gdLst/>
              <a:ahLst/>
              <a:cxnLst/>
              <a:rect l="l" t="t" r="r" b="b"/>
              <a:pathLst>
                <a:path w="4319" h="3004" extrusionOk="0">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a:off x="4749870" y="1965768"/>
              <a:ext cx="182576" cy="127184"/>
            </a:xfrm>
            <a:custGeom>
              <a:avLst/>
              <a:gdLst/>
              <a:ahLst/>
              <a:cxnLst/>
              <a:rect l="l" t="t" r="r" b="b"/>
              <a:pathLst>
                <a:path w="8606" h="5995" extrusionOk="0">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8"/>
            <p:cNvSpPr/>
            <p:nvPr/>
          </p:nvSpPr>
          <p:spPr>
            <a:xfrm>
              <a:off x="5112859" y="2223361"/>
              <a:ext cx="141398" cy="98395"/>
            </a:xfrm>
            <a:custGeom>
              <a:avLst/>
              <a:gdLst/>
              <a:ahLst/>
              <a:cxnLst/>
              <a:rect l="l" t="t" r="r" b="b"/>
              <a:pathLst>
                <a:path w="6665" h="4638" extrusionOk="0">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8"/>
            <p:cNvSpPr/>
            <p:nvPr/>
          </p:nvSpPr>
          <p:spPr>
            <a:xfrm>
              <a:off x="4994310" y="1681933"/>
              <a:ext cx="178015" cy="124150"/>
            </a:xfrm>
            <a:custGeom>
              <a:avLst/>
              <a:gdLst/>
              <a:ahLst/>
              <a:cxnLst/>
              <a:rect l="l" t="t" r="r" b="b"/>
              <a:pathLst>
                <a:path w="8391" h="5852" extrusionOk="0">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p:cNvSpPr/>
            <p:nvPr/>
          </p:nvSpPr>
          <p:spPr>
            <a:xfrm>
              <a:off x="4439940" y="1452641"/>
              <a:ext cx="168065" cy="116937"/>
            </a:xfrm>
            <a:custGeom>
              <a:avLst/>
              <a:gdLst/>
              <a:ahLst/>
              <a:cxnLst/>
              <a:rect l="l" t="t" r="r" b="b"/>
              <a:pathLst>
                <a:path w="7922" h="5512" extrusionOk="0">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8"/>
            <p:cNvSpPr/>
            <p:nvPr/>
          </p:nvSpPr>
          <p:spPr>
            <a:xfrm>
              <a:off x="4510608" y="1867543"/>
              <a:ext cx="141271" cy="98480"/>
            </a:xfrm>
            <a:custGeom>
              <a:avLst/>
              <a:gdLst/>
              <a:ahLst/>
              <a:cxnLst/>
              <a:rect l="l" t="t" r="r" b="b"/>
              <a:pathLst>
                <a:path w="6659" h="4642" extrusionOk="0">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4484874" y="2147835"/>
              <a:ext cx="106224" cy="74104"/>
            </a:xfrm>
            <a:custGeom>
              <a:avLst/>
              <a:gdLst/>
              <a:ahLst/>
              <a:cxnLst/>
              <a:rect l="l" t="t" r="r" b="b"/>
              <a:pathLst>
                <a:path w="5007" h="3493" extrusionOk="0">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8"/>
            <p:cNvSpPr/>
            <p:nvPr/>
          </p:nvSpPr>
          <p:spPr>
            <a:xfrm>
              <a:off x="5280351" y="2576017"/>
              <a:ext cx="102532" cy="71388"/>
            </a:xfrm>
            <a:custGeom>
              <a:avLst/>
              <a:gdLst/>
              <a:ahLst/>
              <a:cxnLst/>
              <a:rect l="l" t="t" r="r" b="b"/>
              <a:pathLst>
                <a:path w="4833" h="3365" extrusionOk="0">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 name="Google Shape;447;p38"/>
          <p:cNvSpPr/>
          <p:nvPr/>
        </p:nvSpPr>
        <p:spPr>
          <a:xfrm>
            <a:off x="4432250" y="-1170693"/>
            <a:ext cx="3991750" cy="3226975"/>
          </a:xfrm>
          <a:custGeom>
            <a:avLst/>
            <a:gdLst/>
            <a:ahLst/>
            <a:cxnLst/>
            <a:rect l="l" t="t" r="r" b="b"/>
            <a:pathLst>
              <a:path w="65270" h="52765" extrusionOk="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58"/>
          <p:cNvSpPr txBox="1">
            <a:spLocks noGrp="1"/>
          </p:cNvSpPr>
          <p:nvPr>
            <p:ph type="title"/>
          </p:nvPr>
        </p:nvSpPr>
        <p:spPr>
          <a:xfrm>
            <a:off x="2082900" y="461623"/>
            <a:ext cx="4978200" cy="99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a:t>
            </a:r>
            <a:r>
              <a:rPr lang="en">
                <a:solidFill>
                  <a:schemeClr val="lt1"/>
                </a:solidFill>
              </a:rPr>
              <a:t>numbers</a:t>
            </a:r>
            <a:endParaRPr>
              <a:solidFill>
                <a:schemeClr val="lt1"/>
              </a:solidFill>
            </a:endParaRPr>
          </a:p>
        </p:txBody>
      </p:sp>
      <p:sp>
        <p:nvSpPr>
          <p:cNvPr id="981" name="Google Shape;981;p58"/>
          <p:cNvSpPr txBox="1"/>
          <p:nvPr/>
        </p:nvSpPr>
        <p:spPr>
          <a:xfrm>
            <a:off x="5145476" y="1114446"/>
            <a:ext cx="1544100" cy="50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a:latin typeface="Krona One"/>
                <a:ea typeface="Krona One"/>
                <a:cs typeface="Krona One"/>
                <a:sym typeface="Krona One"/>
              </a:rPr>
              <a:t>Sales</a:t>
            </a:r>
            <a:endParaRPr sz="1800">
              <a:solidFill>
                <a:srgbClr val="000000"/>
              </a:solidFill>
              <a:latin typeface="Krona One"/>
              <a:ea typeface="Krona One"/>
              <a:cs typeface="Krona One"/>
              <a:sym typeface="Krona One"/>
            </a:endParaRPr>
          </a:p>
        </p:txBody>
      </p:sp>
      <p:sp>
        <p:nvSpPr>
          <p:cNvPr id="982" name="Google Shape;982;p58"/>
          <p:cNvSpPr txBox="1"/>
          <p:nvPr/>
        </p:nvSpPr>
        <p:spPr>
          <a:xfrm>
            <a:off x="5199450" y="4349672"/>
            <a:ext cx="2565600" cy="40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Work Sans"/>
                <a:ea typeface="Work Sans"/>
                <a:cs typeface="Work Sans"/>
                <a:sym typeface="Work Sans"/>
              </a:rPr>
              <a:t>Project revenue</a:t>
            </a:r>
            <a:endParaRPr>
              <a:latin typeface="Work Sans"/>
              <a:ea typeface="Work Sans"/>
              <a:cs typeface="Work Sans"/>
              <a:sym typeface="Work Sans"/>
            </a:endParaRPr>
          </a:p>
        </p:txBody>
      </p:sp>
      <p:sp>
        <p:nvSpPr>
          <p:cNvPr id="983" name="Google Shape;983;p58"/>
          <p:cNvSpPr txBox="1"/>
          <p:nvPr/>
        </p:nvSpPr>
        <p:spPr>
          <a:xfrm>
            <a:off x="6879901" y="1114446"/>
            <a:ext cx="1544100" cy="504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800">
                <a:solidFill>
                  <a:schemeClr val="lt1"/>
                </a:solidFill>
                <a:latin typeface="Krona One"/>
                <a:ea typeface="Krona One"/>
                <a:cs typeface="Krona One"/>
                <a:sym typeface="Krona One"/>
              </a:rPr>
              <a:t>70%</a:t>
            </a:r>
            <a:endParaRPr sz="1800">
              <a:solidFill>
                <a:schemeClr val="lt1"/>
              </a:solidFill>
              <a:latin typeface="Krona One"/>
              <a:ea typeface="Krona One"/>
              <a:cs typeface="Krona One"/>
              <a:sym typeface="Krona One"/>
            </a:endParaRPr>
          </a:p>
        </p:txBody>
      </p:sp>
      <p:grpSp>
        <p:nvGrpSpPr>
          <p:cNvPr id="984" name="Google Shape;984;p58"/>
          <p:cNvGrpSpPr/>
          <p:nvPr/>
        </p:nvGrpSpPr>
        <p:grpSpPr>
          <a:xfrm>
            <a:off x="4535767" y="1114477"/>
            <a:ext cx="546852" cy="504012"/>
            <a:chOff x="2353336" y="2244820"/>
            <a:chExt cx="838601" cy="772907"/>
          </a:xfrm>
        </p:grpSpPr>
        <p:sp>
          <p:nvSpPr>
            <p:cNvPr id="985" name="Google Shape;985;p58"/>
            <p:cNvSpPr/>
            <p:nvPr/>
          </p:nvSpPr>
          <p:spPr>
            <a:xfrm>
              <a:off x="2558832" y="2485042"/>
              <a:ext cx="84054" cy="58617"/>
            </a:xfrm>
            <a:custGeom>
              <a:avLst/>
              <a:gdLst/>
              <a:ahLst/>
              <a:cxnLst/>
              <a:rect l="l" t="t" r="r" b="b"/>
              <a:pathLst>
                <a:path w="3962" h="2763" extrusionOk="0">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8"/>
            <p:cNvSpPr/>
            <p:nvPr/>
          </p:nvSpPr>
          <p:spPr>
            <a:xfrm>
              <a:off x="2806291" y="2592896"/>
              <a:ext cx="113352" cy="78899"/>
            </a:xfrm>
            <a:custGeom>
              <a:avLst/>
              <a:gdLst/>
              <a:ahLst/>
              <a:cxnLst/>
              <a:rect l="l" t="t" r="r" b="b"/>
              <a:pathLst>
                <a:path w="5343" h="3719" extrusionOk="0">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8"/>
            <p:cNvSpPr/>
            <p:nvPr/>
          </p:nvSpPr>
          <p:spPr>
            <a:xfrm>
              <a:off x="2763606" y="2365090"/>
              <a:ext cx="91628" cy="63730"/>
            </a:xfrm>
            <a:custGeom>
              <a:avLst/>
              <a:gdLst/>
              <a:ahLst/>
              <a:cxnLst/>
              <a:rect l="l" t="t" r="r" b="b"/>
              <a:pathLst>
                <a:path w="4319" h="3004" extrusionOk="0">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8"/>
            <p:cNvSpPr/>
            <p:nvPr/>
          </p:nvSpPr>
          <p:spPr>
            <a:xfrm>
              <a:off x="2769483" y="2761555"/>
              <a:ext cx="182576" cy="127184"/>
            </a:xfrm>
            <a:custGeom>
              <a:avLst/>
              <a:gdLst/>
              <a:ahLst/>
              <a:cxnLst/>
              <a:rect l="l" t="t" r="r" b="b"/>
              <a:pathLst>
                <a:path w="8606" h="5995" extrusionOk="0">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8"/>
            <p:cNvSpPr/>
            <p:nvPr/>
          </p:nvSpPr>
          <p:spPr>
            <a:xfrm>
              <a:off x="3013922" y="2477720"/>
              <a:ext cx="178015" cy="124150"/>
            </a:xfrm>
            <a:custGeom>
              <a:avLst/>
              <a:gdLst/>
              <a:ahLst/>
              <a:cxnLst/>
              <a:rect l="l" t="t" r="r" b="b"/>
              <a:pathLst>
                <a:path w="8391" h="5852" extrusionOk="0">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8"/>
            <p:cNvSpPr/>
            <p:nvPr/>
          </p:nvSpPr>
          <p:spPr>
            <a:xfrm>
              <a:off x="2459553" y="2248428"/>
              <a:ext cx="168065" cy="116937"/>
            </a:xfrm>
            <a:custGeom>
              <a:avLst/>
              <a:gdLst/>
              <a:ahLst/>
              <a:cxnLst/>
              <a:rect l="l" t="t" r="r" b="b"/>
              <a:pathLst>
                <a:path w="7922" h="5512" extrusionOk="0">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8"/>
            <p:cNvSpPr/>
            <p:nvPr/>
          </p:nvSpPr>
          <p:spPr>
            <a:xfrm>
              <a:off x="2530220" y="2663330"/>
              <a:ext cx="141271" cy="98480"/>
            </a:xfrm>
            <a:custGeom>
              <a:avLst/>
              <a:gdLst/>
              <a:ahLst/>
              <a:cxnLst/>
              <a:rect l="l" t="t" r="r" b="b"/>
              <a:pathLst>
                <a:path w="6659" h="4642" extrusionOk="0">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8"/>
            <p:cNvSpPr/>
            <p:nvPr/>
          </p:nvSpPr>
          <p:spPr>
            <a:xfrm>
              <a:off x="2504486" y="2943623"/>
              <a:ext cx="106224" cy="74104"/>
            </a:xfrm>
            <a:custGeom>
              <a:avLst/>
              <a:gdLst/>
              <a:ahLst/>
              <a:cxnLst/>
              <a:rect l="l" t="t" r="r" b="b"/>
              <a:pathLst>
                <a:path w="5007" h="3493" extrusionOk="0">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8"/>
            <p:cNvSpPr/>
            <p:nvPr/>
          </p:nvSpPr>
          <p:spPr>
            <a:xfrm>
              <a:off x="2353336" y="2534698"/>
              <a:ext cx="106224" cy="74104"/>
            </a:xfrm>
            <a:custGeom>
              <a:avLst/>
              <a:gdLst/>
              <a:ahLst/>
              <a:cxnLst/>
              <a:rect l="l" t="t" r="r" b="b"/>
              <a:pathLst>
                <a:path w="5007" h="3493" extrusionOk="0">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8"/>
            <p:cNvSpPr/>
            <p:nvPr/>
          </p:nvSpPr>
          <p:spPr>
            <a:xfrm>
              <a:off x="2919647" y="2244820"/>
              <a:ext cx="178015" cy="124150"/>
            </a:xfrm>
            <a:custGeom>
              <a:avLst/>
              <a:gdLst/>
              <a:ahLst/>
              <a:cxnLst/>
              <a:rect l="l" t="t" r="r" b="b"/>
              <a:pathLst>
                <a:path w="8391" h="5852" extrusionOk="0">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 name="Google Shape;995;p58"/>
          <p:cNvSpPr txBox="1"/>
          <p:nvPr/>
        </p:nvSpPr>
        <p:spPr>
          <a:xfrm>
            <a:off x="5145476" y="2081346"/>
            <a:ext cx="1544100" cy="50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a:latin typeface="Krona One"/>
                <a:ea typeface="Krona One"/>
                <a:cs typeface="Krona One"/>
                <a:sym typeface="Krona One"/>
              </a:rPr>
              <a:t>Market</a:t>
            </a:r>
            <a:endParaRPr sz="1800">
              <a:solidFill>
                <a:srgbClr val="000000"/>
              </a:solidFill>
              <a:latin typeface="Krona One"/>
              <a:ea typeface="Krona One"/>
              <a:cs typeface="Krona One"/>
              <a:sym typeface="Krona One"/>
            </a:endParaRPr>
          </a:p>
        </p:txBody>
      </p:sp>
      <p:sp>
        <p:nvSpPr>
          <p:cNvPr id="996" name="Google Shape;996;p58"/>
          <p:cNvSpPr txBox="1"/>
          <p:nvPr/>
        </p:nvSpPr>
        <p:spPr>
          <a:xfrm>
            <a:off x="6879901" y="2081346"/>
            <a:ext cx="1544100" cy="504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800">
                <a:solidFill>
                  <a:schemeClr val="lt1"/>
                </a:solidFill>
                <a:latin typeface="Krona One"/>
                <a:ea typeface="Krona One"/>
                <a:cs typeface="Krona One"/>
                <a:sym typeface="Krona One"/>
              </a:rPr>
              <a:t>10%</a:t>
            </a:r>
            <a:endParaRPr sz="1800">
              <a:solidFill>
                <a:schemeClr val="lt1"/>
              </a:solidFill>
              <a:latin typeface="Krona One"/>
              <a:ea typeface="Krona One"/>
              <a:cs typeface="Krona One"/>
              <a:sym typeface="Krona One"/>
            </a:endParaRPr>
          </a:p>
        </p:txBody>
      </p:sp>
      <p:grpSp>
        <p:nvGrpSpPr>
          <p:cNvPr id="997" name="Google Shape;997;p58"/>
          <p:cNvGrpSpPr/>
          <p:nvPr/>
        </p:nvGrpSpPr>
        <p:grpSpPr>
          <a:xfrm>
            <a:off x="4535767" y="2081377"/>
            <a:ext cx="546852" cy="504012"/>
            <a:chOff x="2353336" y="2244820"/>
            <a:chExt cx="838601" cy="772907"/>
          </a:xfrm>
        </p:grpSpPr>
        <p:sp>
          <p:nvSpPr>
            <p:cNvPr id="998" name="Google Shape;998;p58"/>
            <p:cNvSpPr/>
            <p:nvPr/>
          </p:nvSpPr>
          <p:spPr>
            <a:xfrm>
              <a:off x="2558832" y="2485042"/>
              <a:ext cx="84054" cy="58617"/>
            </a:xfrm>
            <a:custGeom>
              <a:avLst/>
              <a:gdLst/>
              <a:ahLst/>
              <a:cxnLst/>
              <a:rect l="l" t="t" r="r" b="b"/>
              <a:pathLst>
                <a:path w="3962" h="2763" extrusionOk="0">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8"/>
            <p:cNvSpPr/>
            <p:nvPr/>
          </p:nvSpPr>
          <p:spPr>
            <a:xfrm>
              <a:off x="2806291" y="2592896"/>
              <a:ext cx="113352" cy="78899"/>
            </a:xfrm>
            <a:custGeom>
              <a:avLst/>
              <a:gdLst/>
              <a:ahLst/>
              <a:cxnLst/>
              <a:rect l="l" t="t" r="r" b="b"/>
              <a:pathLst>
                <a:path w="5343" h="3719" extrusionOk="0">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8"/>
            <p:cNvSpPr/>
            <p:nvPr/>
          </p:nvSpPr>
          <p:spPr>
            <a:xfrm>
              <a:off x="2763606" y="2365090"/>
              <a:ext cx="91628" cy="63730"/>
            </a:xfrm>
            <a:custGeom>
              <a:avLst/>
              <a:gdLst/>
              <a:ahLst/>
              <a:cxnLst/>
              <a:rect l="l" t="t" r="r" b="b"/>
              <a:pathLst>
                <a:path w="4319" h="3004" extrusionOk="0">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8"/>
            <p:cNvSpPr/>
            <p:nvPr/>
          </p:nvSpPr>
          <p:spPr>
            <a:xfrm>
              <a:off x="2769483" y="2761555"/>
              <a:ext cx="182576" cy="127184"/>
            </a:xfrm>
            <a:custGeom>
              <a:avLst/>
              <a:gdLst/>
              <a:ahLst/>
              <a:cxnLst/>
              <a:rect l="l" t="t" r="r" b="b"/>
              <a:pathLst>
                <a:path w="8606" h="5995" extrusionOk="0">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8"/>
            <p:cNvSpPr/>
            <p:nvPr/>
          </p:nvSpPr>
          <p:spPr>
            <a:xfrm>
              <a:off x="3013922" y="2477720"/>
              <a:ext cx="178015" cy="124150"/>
            </a:xfrm>
            <a:custGeom>
              <a:avLst/>
              <a:gdLst/>
              <a:ahLst/>
              <a:cxnLst/>
              <a:rect l="l" t="t" r="r" b="b"/>
              <a:pathLst>
                <a:path w="8391" h="5852" extrusionOk="0">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8"/>
            <p:cNvSpPr/>
            <p:nvPr/>
          </p:nvSpPr>
          <p:spPr>
            <a:xfrm>
              <a:off x="2459553" y="2248428"/>
              <a:ext cx="168065" cy="116937"/>
            </a:xfrm>
            <a:custGeom>
              <a:avLst/>
              <a:gdLst/>
              <a:ahLst/>
              <a:cxnLst/>
              <a:rect l="l" t="t" r="r" b="b"/>
              <a:pathLst>
                <a:path w="7922" h="5512" extrusionOk="0">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8"/>
            <p:cNvSpPr/>
            <p:nvPr/>
          </p:nvSpPr>
          <p:spPr>
            <a:xfrm>
              <a:off x="2530220" y="2663330"/>
              <a:ext cx="141271" cy="98480"/>
            </a:xfrm>
            <a:custGeom>
              <a:avLst/>
              <a:gdLst/>
              <a:ahLst/>
              <a:cxnLst/>
              <a:rect l="l" t="t" r="r" b="b"/>
              <a:pathLst>
                <a:path w="6659" h="4642" extrusionOk="0">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8"/>
            <p:cNvSpPr/>
            <p:nvPr/>
          </p:nvSpPr>
          <p:spPr>
            <a:xfrm>
              <a:off x="2504486" y="2943623"/>
              <a:ext cx="106224" cy="74104"/>
            </a:xfrm>
            <a:custGeom>
              <a:avLst/>
              <a:gdLst/>
              <a:ahLst/>
              <a:cxnLst/>
              <a:rect l="l" t="t" r="r" b="b"/>
              <a:pathLst>
                <a:path w="5007" h="3493" extrusionOk="0">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8"/>
            <p:cNvSpPr/>
            <p:nvPr/>
          </p:nvSpPr>
          <p:spPr>
            <a:xfrm>
              <a:off x="2353336" y="2534698"/>
              <a:ext cx="106224" cy="74104"/>
            </a:xfrm>
            <a:custGeom>
              <a:avLst/>
              <a:gdLst/>
              <a:ahLst/>
              <a:cxnLst/>
              <a:rect l="l" t="t" r="r" b="b"/>
              <a:pathLst>
                <a:path w="5007" h="3493" extrusionOk="0">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8"/>
            <p:cNvSpPr/>
            <p:nvPr/>
          </p:nvSpPr>
          <p:spPr>
            <a:xfrm>
              <a:off x="2919647" y="2244820"/>
              <a:ext cx="178015" cy="124150"/>
            </a:xfrm>
            <a:custGeom>
              <a:avLst/>
              <a:gdLst/>
              <a:ahLst/>
              <a:cxnLst/>
              <a:rect l="l" t="t" r="r" b="b"/>
              <a:pathLst>
                <a:path w="8391" h="5852" extrusionOk="0">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8" name="Google Shape;1008;p58"/>
          <p:cNvSpPr txBox="1"/>
          <p:nvPr/>
        </p:nvSpPr>
        <p:spPr>
          <a:xfrm>
            <a:off x="5145476" y="3048246"/>
            <a:ext cx="1544100" cy="50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a:latin typeface="Krona One"/>
                <a:ea typeface="Krona One"/>
                <a:cs typeface="Krona One"/>
                <a:sym typeface="Krona One"/>
              </a:rPr>
              <a:t>People</a:t>
            </a:r>
            <a:endParaRPr sz="1800">
              <a:solidFill>
                <a:srgbClr val="000000"/>
              </a:solidFill>
              <a:latin typeface="Krona One"/>
              <a:ea typeface="Krona One"/>
              <a:cs typeface="Krona One"/>
              <a:sym typeface="Krona One"/>
            </a:endParaRPr>
          </a:p>
        </p:txBody>
      </p:sp>
      <p:sp>
        <p:nvSpPr>
          <p:cNvPr id="1009" name="Google Shape;1009;p58"/>
          <p:cNvSpPr txBox="1"/>
          <p:nvPr/>
        </p:nvSpPr>
        <p:spPr>
          <a:xfrm>
            <a:off x="6879901" y="3048246"/>
            <a:ext cx="1544100" cy="504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800">
                <a:solidFill>
                  <a:schemeClr val="lt1"/>
                </a:solidFill>
                <a:latin typeface="Krona One"/>
                <a:ea typeface="Krona One"/>
                <a:cs typeface="Krona One"/>
                <a:sym typeface="Krona One"/>
              </a:rPr>
              <a:t>20%</a:t>
            </a:r>
            <a:endParaRPr sz="1800">
              <a:solidFill>
                <a:schemeClr val="lt1"/>
              </a:solidFill>
              <a:latin typeface="Krona One"/>
              <a:ea typeface="Krona One"/>
              <a:cs typeface="Krona One"/>
              <a:sym typeface="Krona One"/>
            </a:endParaRPr>
          </a:p>
        </p:txBody>
      </p:sp>
      <p:grpSp>
        <p:nvGrpSpPr>
          <p:cNvPr id="1010" name="Google Shape;1010;p58"/>
          <p:cNvGrpSpPr/>
          <p:nvPr/>
        </p:nvGrpSpPr>
        <p:grpSpPr>
          <a:xfrm>
            <a:off x="4535767" y="3048277"/>
            <a:ext cx="546852" cy="504012"/>
            <a:chOff x="2353336" y="2244820"/>
            <a:chExt cx="838601" cy="772907"/>
          </a:xfrm>
        </p:grpSpPr>
        <p:sp>
          <p:nvSpPr>
            <p:cNvPr id="1011" name="Google Shape;1011;p58"/>
            <p:cNvSpPr/>
            <p:nvPr/>
          </p:nvSpPr>
          <p:spPr>
            <a:xfrm>
              <a:off x="2558832" y="2485042"/>
              <a:ext cx="84054" cy="58617"/>
            </a:xfrm>
            <a:custGeom>
              <a:avLst/>
              <a:gdLst/>
              <a:ahLst/>
              <a:cxnLst/>
              <a:rect l="l" t="t" r="r" b="b"/>
              <a:pathLst>
                <a:path w="3962" h="2763" extrusionOk="0">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8"/>
            <p:cNvSpPr/>
            <p:nvPr/>
          </p:nvSpPr>
          <p:spPr>
            <a:xfrm>
              <a:off x="2806291" y="2592896"/>
              <a:ext cx="113352" cy="78899"/>
            </a:xfrm>
            <a:custGeom>
              <a:avLst/>
              <a:gdLst/>
              <a:ahLst/>
              <a:cxnLst/>
              <a:rect l="l" t="t" r="r" b="b"/>
              <a:pathLst>
                <a:path w="5343" h="3719" extrusionOk="0">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8"/>
            <p:cNvSpPr/>
            <p:nvPr/>
          </p:nvSpPr>
          <p:spPr>
            <a:xfrm>
              <a:off x="2763606" y="2365090"/>
              <a:ext cx="91628" cy="63730"/>
            </a:xfrm>
            <a:custGeom>
              <a:avLst/>
              <a:gdLst/>
              <a:ahLst/>
              <a:cxnLst/>
              <a:rect l="l" t="t" r="r" b="b"/>
              <a:pathLst>
                <a:path w="4319" h="3004" extrusionOk="0">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8"/>
            <p:cNvSpPr/>
            <p:nvPr/>
          </p:nvSpPr>
          <p:spPr>
            <a:xfrm>
              <a:off x="2769483" y="2761555"/>
              <a:ext cx="182576" cy="127184"/>
            </a:xfrm>
            <a:custGeom>
              <a:avLst/>
              <a:gdLst/>
              <a:ahLst/>
              <a:cxnLst/>
              <a:rect l="l" t="t" r="r" b="b"/>
              <a:pathLst>
                <a:path w="8606" h="5995" extrusionOk="0">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8"/>
            <p:cNvSpPr/>
            <p:nvPr/>
          </p:nvSpPr>
          <p:spPr>
            <a:xfrm>
              <a:off x="3013922" y="2477720"/>
              <a:ext cx="178015" cy="124150"/>
            </a:xfrm>
            <a:custGeom>
              <a:avLst/>
              <a:gdLst/>
              <a:ahLst/>
              <a:cxnLst/>
              <a:rect l="l" t="t" r="r" b="b"/>
              <a:pathLst>
                <a:path w="8391" h="5852" extrusionOk="0">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8"/>
            <p:cNvSpPr/>
            <p:nvPr/>
          </p:nvSpPr>
          <p:spPr>
            <a:xfrm>
              <a:off x="2459553" y="2248428"/>
              <a:ext cx="168065" cy="116937"/>
            </a:xfrm>
            <a:custGeom>
              <a:avLst/>
              <a:gdLst/>
              <a:ahLst/>
              <a:cxnLst/>
              <a:rect l="l" t="t" r="r" b="b"/>
              <a:pathLst>
                <a:path w="7922" h="5512" extrusionOk="0">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8"/>
            <p:cNvSpPr/>
            <p:nvPr/>
          </p:nvSpPr>
          <p:spPr>
            <a:xfrm>
              <a:off x="2530220" y="2663330"/>
              <a:ext cx="141271" cy="98480"/>
            </a:xfrm>
            <a:custGeom>
              <a:avLst/>
              <a:gdLst/>
              <a:ahLst/>
              <a:cxnLst/>
              <a:rect l="l" t="t" r="r" b="b"/>
              <a:pathLst>
                <a:path w="6659" h="4642" extrusionOk="0">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8"/>
            <p:cNvSpPr/>
            <p:nvPr/>
          </p:nvSpPr>
          <p:spPr>
            <a:xfrm>
              <a:off x="2504486" y="2943623"/>
              <a:ext cx="106224" cy="74104"/>
            </a:xfrm>
            <a:custGeom>
              <a:avLst/>
              <a:gdLst/>
              <a:ahLst/>
              <a:cxnLst/>
              <a:rect l="l" t="t" r="r" b="b"/>
              <a:pathLst>
                <a:path w="5007" h="3493" extrusionOk="0">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8"/>
            <p:cNvSpPr/>
            <p:nvPr/>
          </p:nvSpPr>
          <p:spPr>
            <a:xfrm>
              <a:off x="2353336" y="2534698"/>
              <a:ext cx="106224" cy="74104"/>
            </a:xfrm>
            <a:custGeom>
              <a:avLst/>
              <a:gdLst/>
              <a:ahLst/>
              <a:cxnLst/>
              <a:rect l="l" t="t" r="r" b="b"/>
              <a:pathLst>
                <a:path w="5007" h="3493" extrusionOk="0">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8"/>
            <p:cNvSpPr/>
            <p:nvPr/>
          </p:nvSpPr>
          <p:spPr>
            <a:xfrm>
              <a:off x="2919647" y="2244820"/>
              <a:ext cx="178015" cy="124150"/>
            </a:xfrm>
            <a:custGeom>
              <a:avLst/>
              <a:gdLst/>
              <a:ahLst/>
              <a:cxnLst/>
              <a:rect l="l" t="t" r="r" b="b"/>
              <a:pathLst>
                <a:path w="8391" h="5852" extrusionOk="0">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1" name="Google Shape;1021;p58"/>
          <p:cNvSpPr txBox="1"/>
          <p:nvPr/>
        </p:nvSpPr>
        <p:spPr>
          <a:xfrm>
            <a:off x="4900425" y="3895525"/>
            <a:ext cx="3163800" cy="50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a:latin typeface="Krona One"/>
                <a:ea typeface="Krona One"/>
                <a:cs typeface="Krona One"/>
                <a:sym typeface="Krona One"/>
              </a:rPr>
              <a:t>$2,000,000</a:t>
            </a:r>
            <a:endParaRPr sz="2500">
              <a:solidFill>
                <a:srgbClr val="000000"/>
              </a:solidFill>
              <a:latin typeface="Krona One"/>
              <a:ea typeface="Krona One"/>
              <a:cs typeface="Krona One"/>
              <a:sym typeface="Krona One"/>
            </a:endParaRPr>
          </a:p>
        </p:txBody>
      </p:sp>
      <p:sp>
        <p:nvSpPr>
          <p:cNvPr id="1022" name="Google Shape;1022;p58"/>
          <p:cNvSpPr txBox="1"/>
          <p:nvPr/>
        </p:nvSpPr>
        <p:spPr>
          <a:xfrm>
            <a:off x="779725" y="3994175"/>
            <a:ext cx="3357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Work Sans"/>
                <a:ea typeface="Work Sans"/>
                <a:cs typeface="Work Sans"/>
                <a:sym typeface="Work Sans"/>
              </a:rPr>
              <a:t>Follow the link in the graph to modify its data and then paste the new one here. </a:t>
            </a:r>
            <a:r>
              <a:rPr lang="en" sz="1200" b="1">
                <a:solidFill>
                  <a:schemeClr val="dk1"/>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For more info, click here</a:t>
            </a:r>
            <a:endParaRPr sz="1200">
              <a:solidFill>
                <a:schemeClr val="dk1"/>
              </a:solidFill>
              <a:latin typeface="Work Sans"/>
              <a:ea typeface="Work Sans"/>
              <a:cs typeface="Work Sans"/>
              <a:sym typeface="Work Sans"/>
            </a:endParaRPr>
          </a:p>
        </p:txBody>
      </p:sp>
      <p:pic>
        <p:nvPicPr>
          <p:cNvPr id="1023" name="Google Shape;1023;p58" title="Gráfico">
            <a:hlinkClick r:id="rId4"/>
          </p:cNvPr>
          <p:cNvPicPr preferRelativeResize="0"/>
          <p:nvPr/>
        </p:nvPicPr>
        <p:blipFill>
          <a:blip r:embed="rId5">
            <a:alphaModFix/>
          </a:blip>
          <a:stretch>
            <a:fillRect/>
          </a:stretch>
        </p:blipFill>
        <p:spPr>
          <a:xfrm>
            <a:off x="623750" y="1114475"/>
            <a:ext cx="3512976" cy="2172164"/>
          </a:xfrm>
          <a:prstGeom prst="rect">
            <a:avLst/>
          </a:prstGeom>
          <a:noFill/>
          <a:ln>
            <a:noFill/>
          </a:ln>
        </p:spPr>
      </p:pic>
      <p:sp>
        <p:nvSpPr>
          <p:cNvPr id="1024" name="Google Shape;1024;p58"/>
          <p:cNvSpPr txBox="1"/>
          <p:nvPr/>
        </p:nvSpPr>
        <p:spPr>
          <a:xfrm>
            <a:off x="1373900" y="3448925"/>
            <a:ext cx="987600" cy="24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Work Sans"/>
                <a:ea typeface="Work Sans"/>
                <a:cs typeface="Work Sans"/>
                <a:sym typeface="Work Sans"/>
              </a:rPr>
              <a:t>Period 1</a:t>
            </a:r>
            <a:endParaRPr>
              <a:latin typeface="Work Sans"/>
              <a:ea typeface="Work Sans"/>
              <a:cs typeface="Work Sans"/>
              <a:sym typeface="Work Sans"/>
            </a:endParaRPr>
          </a:p>
        </p:txBody>
      </p:sp>
      <p:sp>
        <p:nvSpPr>
          <p:cNvPr id="1025" name="Google Shape;1025;p58"/>
          <p:cNvSpPr txBox="1"/>
          <p:nvPr/>
        </p:nvSpPr>
        <p:spPr>
          <a:xfrm>
            <a:off x="2779400" y="3448925"/>
            <a:ext cx="987600" cy="24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Work Sans"/>
                <a:ea typeface="Work Sans"/>
                <a:cs typeface="Work Sans"/>
                <a:sym typeface="Work Sans"/>
              </a:rPr>
              <a:t>Period 2</a:t>
            </a:r>
            <a:endParaRPr>
              <a:latin typeface="Work Sans"/>
              <a:ea typeface="Work Sans"/>
              <a:cs typeface="Work Sans"/>
              <a:sym typeface="Work Sans"/>
            </a:endParaRPr>
          </a:p>
        </p:txBody>
      </p:sp>
      <p:sp>
        <p:nvSpPr>
          <p:cNvPr id="1026" name="Google Shape;1026;p58"/>
          <p:cNvSpPr/>
          <p:nvPr/>
        </p:nvSpPr>
        <p:spPr>
          <a:xfrm>
            <a:off x="1128500" y="3448925"/>
            <a:ext cx="245400" cy="24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2534000" y="3448925"/>
            <a:ext cx="245400" cy="245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58"/>
          <p:cNvGrpSpPr/>
          <p:nvPr/>
        </p:nvGrpSpPr>
        <p:grpSpPr>
          <a:xfrm>
            <a:off x="4618200" y="3680604"/>
            <a:ext cx="3728100" cy="0"/>
            <a:chOff x="4695950" y="4587591"/>
            <a:chExt cx="3728100" cy="0"/>
          </a:xfrm>
        </p:grpSpPr>
        <p:cxnSp>
          <p:nvCxnSpPr>
            <p:cNvPr id="1029" name="Google Shape;1029;p58"/>
            <p:cNvCxnSpPr/>
            <p:nvPr/>
          </p:nvCxnSpPr>
          <p:spPr>
            <a:xfrm>
              <a:off x="4695950" y="4587591"/>
              <a:ext cx="3728100" cy="0"/>
            </a:xfrm>
            <a:prstGeom prst="straightConnector1">
              <a:avLst/>
            </a:prstGeom>
            <a:noFill/>
            <a:ln w="28575" cap="flat" cmpd="sng">
              <a:solidFill>
                <a:schemeClr val="lt1"/>
              </a:solidFill>
              <a:prstDash val="solid"/>
              <a:round/>
              <a:headEnd type="none" w="med" len="med"/>
              <a:tailEnd type="none" w="med" len="med"/>
            </a:ln>
          </p:spPr>
        </p:cxnSp>
        <p:cxnSp>
          <p:nvCxnSpPr>
            <p:cNvPr id="1030" name="Google Shape;1030;p58"/>
            <p:cNvCxnSpPr/>
            <p:nvPr/>
          </p:nvCxnSpPr>
          <p:spPr>
            <a:xfrm>
              <a:off x="4695950" y="4587591"/>
              <a:ext cx="1051200" cy="0"/>
            </a:xfrm>
            <a:prstGeom prst="straightConnector1">
              <a:avLst/>
            </a:prstGeom>
            <a:noFill/>
            <a:ln w="28575" cap="flat" cmpd="sng">
              <a:solidFill>
                <a:schemeClr val="accent2"/>
              </a:solidFill>
              <a:prstDash val="solid"/>
              <a:round/>
              <a:headEnd type="none" w="med" len="med"/>
              <a:tailEnd type="none" w="med" len="med"/>
            </a:ln>
          </p:spPr>
        </p:cxnSp>
      </p:grpSp>
      <p:grpSp>
        <p:nvGrpSpPr>
          <p:cNvPr id="1031" name="Google Shape;1031;p58"/>
          <p:cNvGrpSpPr/>
          <p:nvPr/>
        </p:nvGrpSpPr>
        <p:grpSpPr>
          <a:xfrm>
            <a:off x="4618200" y="2727029"/>
            <a:ext cx="3728100" cy="0"/>
            <a:chOff x="4695950" y="4587591"/>
            <a:chExt cx="3728100" cy="0"/>
          </a:xfrm>
        </p:grpSpPr>
        <p:cxnSp>
          <p:nvCxnSpPr>
            <p:cNvPr id="1032" name="Google Shape;1032;p58"/>
            <p:cNvCxnSpPr/>
            <p:nvPr/>
          </p:nvCxnSpPr>
          <p:spPr>
            <a:xfrm>
              <a:off x="4695950" y="4587591"/>
              <a:ext cx="3728100" cy="0"/>
            </a:xfrm>
            <a:prstGeom prst="straightConnector1">
              <a:avLst/>
            </a:prstGeom>
            <a:noFill/>
            <a:ln w="28575" cap="flat" cmpd="sng">
              <a:solidFill>
                <a:schemeClr val="lt1"/>
              </a:solidFill>
              <a:prstDash val="solid"/>
              <a:round/>
              <a:headEnd type="none" w="med" len="med"/>
              <a:tailEnd type="none" w="med" len="med"/>
            </a:ln>
          </p:spPr>
        </p:cxnSp>
        <p:cxnSp>
          <p:nvCxnSpPr>
            <p:cNvPr id="1033" name="Google Shape;1033;p58"/>
            <p:cNvCxnSpPr/>
            <p:nvPr/>
          </p:nvCxnSpPr>
          <p:spPr>
            <a:xfrm>
              <a:off x="4695950" y="4587591"/>
              <a:ext cx="502500" cy="0"/>
            </a:xfrm>
            <a:prstGeom prst="straightConnector1">
              <a:avLst/>
            </a:prstGeom>
            <a:noFill/>
            <a:ln w="28575" cap="flat" cmpd="sng">
              <a:solidFill>
                <a:schemeClr val="accent2"/>
              </a:solidFill>
              <a:prstDash val="solid"/>
              <a:round/>
              <a:headEnd type="none" w="med" len="med"/>
              <a:tailEnd type="none" w="med" len="med"/>
            </a:ln>
          </p:spPr>
        </p:cxnSp>
      </p:grpSp>
      <p:grpSp>
        <p:nvGrpSpPr>
          <p:cNvPr id="1034" name="Google Shape;1034;p58"/>
          <p:cNvGrpSpPr/>
          <p:nvPr/>
        </p:nvGrpSpPr>
        <p:grpSpPr>
          <a:xfrm>
            <a:off x="4618200" y="1773429"/>
            <a:ext cx="3728100" cy="0"/>
            <a:chOff x="4695950" y="4587591"/>
            <a:chExt cx="3728100" cy="0"/>
          </a:xfrm>
        </p:grpSpPr>
        <p:cxnSp>
          <p:nvCxnSpPr>
            <p:cNvPr id="1035" name="Google Shape;1035;p58"/>
            <p:cNvCxnSpPr/>
            <p:nvPr/>
          </p:nvCxnSpPr>
          <p:spPr>
            <a:xfrm>
              <a:off x="4695950" y="4587591"/>
              <a:ext cx="3728100" cy="0"/>
            </a:xfrm>
            <a:prstGeom prst="straightConnector1">
              <a:avLst/>
            </a:prstGeom>
            <a:noFill/>
            <a:ln w="28575" cap="flat" cmpd="sng">
              <a:solidFill>
                <a:schemeClr val="lt1"/>
              </a:solidFill>
              <a:prstDash val="solid"/>
              <a:round/>
              <a:headEnd type="none" w="med" len="med"/>
              <a:tailEnd type="none" w="med" len="med"/>
            </a:ln>
          </p:spPr>
        </p:cxnSp>
        <p:cxnSp>
          <p:nvCxnSpPr>
            <p:cNvPr id="1036" name="Google Shape;1036;p58"/>
            <p:cNvCxnSpPr/>
            <p:nvPr/>
          </p:nvCxnSpPr>
          <p:spPr>
            <a:xfrm>
              <a:off x="4695950" y="4587591"/>
              <a:ext cx="2605500" cy="0"/>
            </a:xfrm>
            <a:prstGeom prst="straightConnector1">
              <a:avLst/>
            </a:prstGeom>
            <a:noFill/>
            <a:ln w="28575" cap="flat" cmpd="sng">
              <a:solidFill>
                <a:schemeClr val="accent2"/>
              </a:solidFill>
              <a:prstDash val="solid"/>
              <a:round/>
              <a:headEnd type="none" w="med" len="med"/>
              <a:tailEnd type="none" w="med" len="med"/>
            </a:ln>
          </p:spPr>
        </p:cxn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59"/>
          <p:cNvSpPr txBox="1">
            <a:spLocks noGrp="1"/>
          </p:cNvSpPr>
          <p:nvPr>
            <p:ph type="title"/>
          </p:nvPr>
        </p:nvSpPr>
        <p:spPr>
          <a:xfrm>
            <a:off x="623750" y="453625"/>
            <a:ext cx="7800300" cy="54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a:t>
            </a:r>
            <a:r>
              <a:rPr lang="en">
                <a:solidFill>
                  <a:schemeClr val="lt1"/>
                </a:solidFill>
              </a:rPr>
              <a:t>growth</a:t>
            </a:r>
            <a:endParaRPr>
              <a:solidFill>
                <a:schemeClr val="lt1"/>
              </a:solidFill>
            </a:endParaRPr>
          </a:p>
        </p:txBody>
      </p:sp>
      <p:sp>
        <p:nvSpPr>
          <p:cNvPr id="1042" name="Google Shape;1042;p59"/>
          <p:cNvSpPr txBox="1"/>
          <p:nvPr/>
        </p:nvSpPr>
        <p:spPr>
          <a:xfrm>
            <a:off x="6237515" y="1626887"/>
            <a:ext cx="1781700" cy="504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800">
                <a:solidFill>
                  <a:schemeClr val="lt1"/>
                </a:solidFill>
                <a:latin typeface="Krona One"/>
                <a:ea typeface="Krona One"/>
                <a:cs typeface="Krona One"/>
                <a:sym typeface="Krona One"/>
              </a:rPr>
              <a:t>$200,000</a:t>
            </a:r>
            <a:endParaRPr sz="1800">
              <a:solidFill>
                <a:schemeClr val="lt1"/>
              </a:solidFill>
              <a:latin typeface="Krona One"/>
              <a:ea typeface="Krona One"/>
              <a:cs typeface="Krona One"/>
              <a:sym typeface="Krona One"/>
            </a:endParaRPr>
          </a:p>
        </p:txBody>
      </p:sp>
      <p:sp>
        <p:nvSpPr>
          <p:cNvPr id="1043" name="Google Shape;1043;p59"/>
          <p:cNvSpPr txBox="1"/>
          <p:nvPr/>
        </p:nvSpPr>
        <p:spPr>
          <a:xfrm>
            <a:off x="5298038" y="2047362"/>
            <a:ext cx="2981400" cy="4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Work Sans"/>
                <a:ea typeface="Work Sans"/>
                <a:cs typeface="Work Sans"/>
                <a:sym typeface="Work Sans"/>
              </a:rPr>
              <a:t>Expected income for 2020</a:t>
            </a:r>
            <a:endParaRPr>
              <a:solidFill>
                <a:srgbClr val="000000"/>
              </a:solidFill>
              <a:latin typeface="Work Sans"/>
              <a:ea typeface="Work Sans"/>
              <a:cs typeface="Work Sans"/>
              <a:sym typeface="Work Sans"/>
            </a:endParaRPr>
          </a:p>
        </p:txBody>
      </p:sp>
      <p:sp>
        <p:nvSpPr>
          <p:cNvPr id="1044" name="Google Shape;1044;p59"/>
          <p:cNvSpPr txBox="1"/>
          <p:nvPr/>
        </p:nvSpPr>
        <p:spPr>
          <a:xfrm>
            <a:off x="6237515" y="2973962"/>
            <a:ext cx="1781700" cy="504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800">
                <a:solidFill>
                  <a:schemeClr val="lt1"/>
                </a:solidFill>
                <a:latin typeface="Krona One"/>
                <a:ea typeface="Krona One"/>
                <a:cs typeface="Krona One"/>
                <a:sym typeface="Krona One"/>
              </a:rPr>
              <a:t>100</a:t>
            </a:r>
            <a:endParaRPr sz="1800">
              <a:solidFill>
                <a:schemeClr val="lt1"/>
              </a:solidFill>
              <a:latin typeface="Krona One"/>
              <a:ea typeface="Krona One"/>
              <a:cs typeface="Krona One"/>
              <a:sym typeface="Krona One"/>
            </a:endParaRPr>
          </a:p>
        </p:txBody>
      </p:sp>
      <p:sp>
        <p:nvSpPr>
          <p:cNvPr id="1045" name="Google Shape;1045;p59"/>
          <p:cNvSpPr txBox="1"/>
          <p:nvPr/>
        </p:nvSpPr>
        <p:spPr>
          <a:xfrm>
            <a:off x="5298038" y="3394437"/>
            <a:ext cx="2981400" cy="4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Work Sans"/>
                <a:ea typeface="Work Sans"/>
                <a:cs typeface="Work Sans"/>
                <a:sym typeface="Work Sans"/>
              </a:rPr>
              <a:t>New employees next year</a:t>
            </a:r>
            <a:endParaRPr>
              <a:solidFill>
                <a:srgbClr val="000000"/>
              </a:solidFill>
              <a:latin typeface="Work Sans"/>
              <a:ea typeface="Work Sans"/>
              <a:cs typeface="Work Sans"/>
              <a:sym typeface="Work Sans"/>
            </a:endParaRPr>
          </a:p>
        </p:txBody>
      </p:sp>
      <p:sp>
        <p:nvSpPr>
          <p:cNvPr id="1046" name="Google Shape;1046;p59"/>
          <p:cNvSpPr txBox="1"/>
          <p:nvPr/>
        </p:nvSpPr>
        <p:spPr>
          <a:xfrm>
            <a:off x="1379950" y="4173599"/>
            <a:ext cx="6444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Work Sans"/>
                <a:ea typeface="Work Sans"/>
                <a:cs typeface="Work Sans"/>
                <a:sym typeface="Work Sans"/>
              </a:rPr>
              <a:t>Follow the link in the graph to modify its data and then paste the new one here. </a:t>
            </a:r>
            <a:r>
              <a:rPr lang="en" sz="1200" b="1">
                <a:solidFill>
                  <a:schemeClr val="dk1"/>
                </a:solidFill>
                <a:uFill>
                  <a:noFill/>
                </a:uFill>
                <a:latin typeface="Work Sans"/>
                <a:ea typeface="Work Sans"/>
                <a:cs typeface="Work Sans"/>
                <a:sym typeface="Work Sans"/>
                <a:hlinkClick r:id="rId3">
                  <a:extLst>
                    <a:ext uri="{A12FA001-AC4F-418D-AE19-62706E023703}">
                      <ahyp:hlinkClr xmlns:ahyp="http://schemas.microsoft.com/office/drawing/2018/hyperlinkcolor" val="tx"/>
                    </a:ext>
                  </a:extLst>
                </a:hlinkClick>
              </a:rPr>
              <a:t>For more info, click here</a:t>
            </a:r>
            <a:endParaRPr sz="1200">
              <a:solidFill>
                <a:schemeClr val="dk1"/>
              </a:solidFill>
              <a:latin typeface="Work Sans"/>
              <a:ea typeface="Work Sans"/>
              <a:cs typeface="Work Sans"/>
              <a:sym typeface="Work Sans"/>
            </a:endParaRPr>
          </a:p>
        </p:txBody>
      </p:sp>
      <p:pic>
        <p:nvPicPr>
          <p:cNvPr id="1047" name="Google Shape;1047;p59" title="Gráfico">
            <a:hlinkClick r:id="rId4"/>
          </p:cNvPr>
          <p:cNvPicPr preferRelativeResize="0"/>
          <p:nvPr/>
        </p:nvPicPr>
        <p:blipFill>
          <a:blip r:embed="rId5">
            <a:alphaModFix/>
          </a:blip>
          <a:stretch>
            <a:fillRect/>
          </a:stretch>
        </p:blipFill>
        <p:spPr>
          <a:xfrm>
            <a:off x="720000" y="1388975"/>
            <a:ext cx="4358976" cy="2695287"/>
          </a:xfrm>
          <a:prstGeom prst="rect">
            <a:avLst/>
          </a:prstGeom>
          <a:noFill/>
          <a:ln>
            <a:noFill/>
          </a:ln>
        </p:spPr>
      </p:pic>
      <p:grpSp>
        <p:nvGrpSpPr>
          <p:cNvPr id="1048" name="Google Shape;1048;p59"/>
          <p:cNvGrpSpPr/>
          <p:nvPr/>
        </p:nvGrpSpPr>
        <p:grpSpPr>
          <a:xfrm>
            <a:off x="5663600" y="1652479"/>
            <a:ext cx="431842" cy="400581"/>
            <a:chOff x="-62511900" y="4129100"/>
            <a:chExt cx="304050" cy="282000"/>
          </a:xfrm>
        </p:grpSpPr>
        <p:sp>
          <p:nvSpPr>
            <p:cNvPr id="1049" name="Google Shape;1049;p59"/>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9"/>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9"/>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9"/>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9"/>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59"/>
          <p:cNvGrpSpPr/>
          <p:nvPr/>
        </p:nvGrpSpPr>
        <p:grpSpPr>
          <a:xfrm>
            <a:off x="5664652" y="2984975"/>
            <a:ext cx="429750" cy="429750"/>
            <a:chOff x="3497300" y="3227275"/>
            <a:chExt cx="296175" cy="296175"/>
          </a:xfrm>
        </p:grpSpPr>
        <p:sp>
          <p:nvSpPr>
            <p:cNvPr id="1055" name="Google Shape;1055;p59"/>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9"/>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9"/>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9"/>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9"/>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9"/>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9"/>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9"/>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60"/>
          <p:cNvSpPr txBox="1">
            <a:spLocks noGrp="1"/>
          </p:cNvSpPr>
          <p:nvPr>
            <p:ph type="title"/>
          </p:nvPr>
        </p:nvSpPr>
        <p:spPr>
          <a:xfrm>
            <a:off x="623750" y="453625"/>
            <a:ext cx="78003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a:t>
            </a:r>
            <a:r>
              <a:rPr lang="en">
                <a:solidFill>
                  <a:schemeClr val="lt1"/>
                </a:solidFill>
              </a:rPr>
              <a:t>projects</a:t>
            </a:r>
            <a:endParaRPr>
              <a:solidFill>
                <a:schemeClr val="lt1"/>
              </a:solidFill>
            </a:endParaRPr>
          </a:p>
        </p:txBody>
      </p:sp>
      <p:cxnSp>
        <p:nvCxnSpPr>
          <p:cNvPr id="1068" name="Google Shape;1068;p60"/>
          <p:cNvCxnSpPr/>
          <p:nvPr/>
        </p:nvCxnSpPr>
        <p:spPr>
          <a:xfrm>
            <a:off x="715500" y="2701325"/>
            <a:ext cx="7713000" cy="0"/>
          </a:xfrm>
          <a:prstGeom prst="straightConnector1">
            <a:avLst/>
          </a:prstGeom>
          <a:noFill/>
          <a:ln w="28575" cap="flat" cmpd="sng">
            <a:solidFill>
              <a:schemeClr val="lt1"/>
            </a:solidFill>
            <a:prstDash val="solid"/>
            <a:round/>
            <a:headEnd type="oval" w="med" len="med"/>
            <a:tailEnd type="triangle" w="med" len="med"/>
          </a:ln>
        </p:spPr>
      </p:cxnSp>
      <p:sp>
        <p:nvSpPr>
          <p:cNvPr id="1069" name="Google Shape;1069;p60"/>
          <p:cNvSpPr txBox="1"/>
          <p:nvPr/>
        </p:nvSpPr>
        <p:spPr>
          <a:xfrm>
            <a:off x="1041101" y="3045448"/>
            <a:ext cx="1544100" cy="50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a:latin typeface="Krona One"/>
                <a:ea typeface="Krona One"/>
                <a:cs typeface="Krona One"/>
                <a:sym typeface="Krona One"/>
              </a:rPr>
              <a:t>Pluto</a:t>
            </a:r>
            <a:endParaRPr sz="1800">
              <a:solidFill>
                <a:srgbClr val="000000"/>
              </a:solidFill>
              <a:latin typeface="Krona One"/>
              <a:ea typeface="Krona One"/>
              <a:cs typeface="Krona One"/>
              <a:sym typeface="Krona One"/>
            </a:endParaRPr>
          </a:p>
        </p:txBody>
      </p:sp>
      <p:sp>
        <p:nvSpPr>
          <p:cNvPr id="1070" name="Google Shape;1070;p60"/>
          <p:cNvSpPr txBox="1"/>
          <p:nvPr/>
        </p:nvSpPr>
        <p:spPr>
          <a:xfrm>
            <a:off x="1041101" y="3439793"/>
            <a:ext cx="1544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Work Sans"/>
                <a:ea typeface="Work Sans"/>
                <a:cs typeface="Work Sans"/>
                <a:sym typeface="Work Sans"/>
              </a:rPr>
              <a:t>It’s now a dwarf planet</a:t>
            </a:r>
            <a:endParaRPr>
              <a:solidFill>
                <a:srgbClr val="000000"/>
              </a:solidFill>
              <a:latin typeface="Work Sans"/>
              <a:ea typeface="Work Sans"/>
              <a:cs typeface="Work Sans"/>
              <a:sym typeface="Work Sans"/>
            </a:endParaRPr>
          </a:p>
        </p:txBody>
      </p:sp>
      <p:sp>
        <p:nvSpPr>
          <p:cNvPr id="1071" name="Google Shape;1071;p60"/>
          <p:cNvSpPr txBox="1"/>
          <p:nvPr/>
        </p:nvSpPr>
        <p:spPr>
          <a:xfrm>
            <a:off x="4805841" y="3045448"/>
            <a:ext cx="1544100" cy="50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a:latin typeface="Krona One"/>
                <a:ea typeface="Krona One"/>
                <a:cs typeface="Krona One"/>
                <a:sym typeface="Krona One"/>
              </a:rPr>
              <a:t>Ceres</a:t>
            </a:r>
            <a:endParaRPr sz="1800">
              <a:solidFill>
                <a:srgbClr val="000000"/>
              </a:solidFill>
              <a:latin typeface="Krona One"/>
              <a:ea typeface="Krona One"/>
              <a:cs typeface="Krona One"/>
              <a:sym typeface="Krona One"/>
            </a:endParaRPr>
          </a:p>
        </p:txBody>
      </p:sp>
      <p:sp>
        <p:nvSpPr>
          <p:cNvPr id="1072" name="Google Shape;1072;p60"/>
          <p:cNvSpPr txBox="1"/>
          <p:nvPr/>
        </p:nvSpPr>
        <p:spPr>
          <a:xfrm>
            <a:off x="4805842" y="3439796"/>
            <a:ext cx="1544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Work Sans"/>
                <a:ea typeface="Work Sans"/>
                <a:cs typeface="Work Sans"/>
                <a:sym typeface="Work Sans"/>
              </a:rPr>
              <a:t>It’s in the main asteroid belt</a:t>
            </a:r>
            <a:endParaRPr>
              <a:solidFill>
                <a:srgbClr val="000000"/>
              </a:solidFill>
              <a:latin typeface="Work Sans"/>
              <a:ea typeface="Work Sans"/>
              <a:cs typeface="Work Sans"/>
              <a:sym typeface="Work Sans"/>
            </a:endParaRPr>
          </a:p>
        </p:txBody>
      </p:sp>
      <p:sp>
        <p:nvSpPr>
          <p:cNvPr id="1073" name="Google Shape;1073;p60"/>
          <p:cNvSpPr/>
          <p:nvPr/>
        </p:nvSpPr>
        <p:spPr>
          <a:xfrm>
            <a:off x="1265663" y="1665432"/>
            <a:ext cx="1095000"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000" b="1">
                <a:solidFill>
                  <a:schemeClr val="lt1"/>
                </a:solidFill>
                <a:latin typeface="Krona One"/>
                <a:ea typeface="Krona One"/>
                <a:cs typeface="Krona One"/>
                <a:sym typeface="Krona One"/>
              </a:rPr>
              <a:t>01</a:t>
            </a:r>
            <a:endParaRPr sz="3000" b="1">
              <a:solidFill>
                <a:schemeClr val="lt1"/>
              </a:solidFill>
              <a:latin typeface="Krona One"/>
              <a:ea typeface="Krona One"/>
              <a:cs typeface="Krona One"/>
              <a:sym typeface="Krona One"/>
            </a:endParaRPr>
          </a:p>
        </p:txBody>
      </p:sp>
      <p:sp>
        <p:nvSpPr>
          <p:cNvPr id="1074" name="Google Shape;1074;p60"/>
          <p:cNvSpPr/>
          <p:nvPr/>
        </p:nvSpPr>
        <p:spPr>
          <a:xfrm>
            <a:off x="3170325" y="2993104"/>
            <a:ext cx="1095000"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Krona One"/>
                <a:ea typeface="Krona One"/>
                <a:cs typeface="Krona One"/>
                <a:sym typeface="Krona One"/>
              </a:rPr>
              <a:t>02</a:t>
            </a:r>
            <a:endParaRPr sz="3000" b="1">
              <a:solidFill>
                <a:schemeClr val="lt1"/>
              </a:solidFill>
              <a:latin typeface="Krona One"/>
              <a:ea typeface="Krona One"/>
              <a:cs typeface="Krona One"/>
              <a:sym typeface="Krona One"/>
            </a:endParaRPr>
          </a:p>
        </p:txBody>
      </p:sp>
      <p:sp>
        <p:nvSpPr>
          <p:cNvPr id="1075" name="Google Shape;1075;p60"/>
          <p:cNvSpPr/>
          <p:nvPr/>
        </p:nvSpPr>
        <p:spPr>
          <a:xfrm>
            <a:off x="5030380" y="1665432"/>
            <a:ext cx="1095000"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Krona One"/>
                <a:ea typeface="Krona One"/>
                <a:cs typeface="Krona One"/>
                <a:sym typeface="Krona One"/>
              </a:rPr>
              <a:t>03</a:t>
            </a:r>
            <a:endParaRPr sz="3000" b="1">
              <a:solidFill>
                <a:schemeClr val="lt1"/>
              </a:solidFill>
              <a:latin typeface="Krona One"/>
              <a:ea typeface="Krona One"/>
              <a:cs typeface="Krona One"/>
              <a:sym typeface="Krona One"/>
            </a:endParaRPr>
          </a:p>
        </p:txBody>
      </p:sp>
      <p:grpSp>
        <p:nvGrpSpPr>
          <p:cNvPr id="1076" name="Google Shape;1076;p60"/>
          <p:cNvGrpSpPr/>
          <p:nvPr/>
        </p:nvGrpSpPr>
        <p:grpSpPr>
          <a:xfrm>
            <a:off x="1645621" y="2519197"/>
            <a:ext cx="335098" cy="339589"/>
            <a:chOff x="2575109" y="1462605"/>
            <a:chExt cx="335098" cy="339589"/>
          </a:xfrm>
        </p:grpSpPr>
        <p:sp>
          <p:nvSpPr>
            <p:cNvPr id="1077" name="Google Shape;1077;p60"/>
            <p:cNvSpPr/>
            <p:nvPr/>
          </p:nvSpPr>
          <p:spPr>
            <a:xfrm>
              <a:off x="2750373" y="1592266"/>
              <a:ext cx="159834" cy="111273"/>
            </a:xfrm>
            <a:custGeom>
              <a:avLst/>
              <a:gdLst/>
              <a:ahLst/>
              <a:cxnLst/>
              <a:rect l="l" t="t" r="r" b="b"/>
              <a:pathLst>
                <a:path w="7534" h="5245" extrusionOk="0">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0"/>
            <p:cNvSpPr/>
            <p:nvPr/>
          </p:nvSpPr>
          <p:spPr>
            <a:xfrm>
              <a:off x="2592569" y="1462605"/>
              <a:ext cx="185907" cy="129666"/>
            </a:xfrm>
            <a:custGeom>
              <a:avLst/>
              <a:gdLst/>
              <a:ahLst/>
              <a:cxnLst/>
              <a:rect l="l" t="t" r="r" b="b"/>
              <a:pathLst>
                <a:path w="8763" h="6112" extrusionOk="0">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0"/>
            <p:cNvSpPr/>
            <p:nvPr/>
          </p:nvSpPr>
          <p:spPr>
            <a:xfrm>
              <a:off x="2575109" y="1703798"/>
              <a:ext cx="141398" cy="98395"/>
            </a:xfrm>
            <a:custGeom>
              <a:avLst/>
              <a:gdLst/>
              <a:ahLst/>
              <a:cxnLst/>
              <a:rect l="l" t="t" r="r" b="b"/>
              <a:pathLst>
                <a:path w="6665" h="4638" extrusionOk="0">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60"/>
          <p:cNvGrpSpPr/>
          <p:nvPr/>
        </p:nvGrpSpPr>
        <p:grpSpPr>
          <a:xfrm>
            <a:off x="3550096" y="2519197"/>
            <a:ext cx="335098" cy="339589"/>
            <a:chOff x="2575109" y="1462605"/>
            <a:chExt cx="335098" cy="339589"/>
          </a:xfrm>
        </p:grpSpPr>
        <p:sp>
          <p:nvSpPr>
            <p:cNvPr id="1081" name="Google Shape;1081;p60"/>
            <p:cNvSpPr/>
            <p:nvPr/>
          </p:nvSpPr>
          <p:spPr>
            <a:xfrm>
              <a:off x="2750373" y="1592266"/>
              <a:ext cx="159834" cy="111273"/>
            </a:xfrm>
            <a:custGeom>
              <a:avLst/>
              <a:gdLst/>
              <a:ahLst/>
              <a:cxnLst/>
              <a:rect l="l" t="t" r="r" b="b"/>
              <a:pathLst>
                <a:path w="7534" h="5245" extrusionOk="0">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0"/>
            <p:cNvSpPr/>
            <p:nvPr/>
          </p:nvSpPr>
          <p:spPr>
            <a:xfrm>
              <a:off x="2592569" y="1462605"/>
              <a:ext cx="185907" cy="129666"/>
            </a:xfrm>
            <a:custGeom>
              <a:avLst/>
              <a:gdLst/>
              <a:ahLst/>
              <a:cxnLst/>
              <a:rect l="l" t="t" r="r" b="b"/>
              <a:pathLst>
                <a:path w="8763" h="6112" extrusionOk="0">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0"/>
            <p:cNvSpPr/>
            <p:nvPr/>
          </p:nvSpPr>
          <p:spPr>
            <a:xfrm>
              <a:off x="2575109" y="1703798"/>
              <a:ext cx="141398" cy="98395"/>
            </a:xfrm>
            <a:custGeom>
              <a:avLst/>
              <a:gdLst/>
              <a:ahLst/>
              <a:cxnLst/>
              <a:rect l="l" t="t" r="r" b="b"/>
              <a:pathLst>
                <a:path w="6665" h="4638" extrusionOk="0">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 name="Google Shape;1084;p60"/>
          <p:cNvGrpSpPr/>
          <p:nvPr/>
        </p:nvGrpSpPr>
        <p:grpSpPr>
          <a:xfrm>
            <a:off x="5410351" y="2519197"/>
            <a:ext cx="335098" cy="339589"/>
            <a:chOff x="2575109" y="1462605"/>
            <a:chExt cx="335098" cy="339589"/>
          </a:xfrm>
        </p:grpSpPr>
        <p:sp>
          <p:nvSpPr>
            <p:cNvPr id="1085" name="Google Shape;1085;p60"/>
            <p:cNvSpPr/>
            <p:nvPr/>
          </p:nvSpPr>
          <p:spPr>
            <a:xfrm>
              <a:off x="2750373" y="1592266"/>
              <a:ext cx="159834" cy="111273"/>
            </a:xfrm>
            <a:custGeom>
              <a:avLst/>
              <a:gdLst/>
              <a:ahLst/>
              <a:cxnLst/>
              <a:rect l="l" t="t" r="r" b="b"/>
              <a:pathLst>
                <a:path w="7534" h="5245" extrusionOk="0">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0"/>
            <p:cNvSpPr/>
            <p:nvPr/>
          </p:nvSpPr>
          <p:spPr>
            <a:xfrm>
              <a:off x="2592569" y="1462605"/>
              <a:ext cx="185907" cy="129666"/>
            </a:xfrm>
            <a:custGeom>
              <a:avLst/>
              <a:gdLst/>
              <a:ahLst/>
              <a:cxnLst/>
              <a:rect l="l" t="t" r="r" b="b"/>
              <a:pathLst>
                <a:path w="8763" h="6112" extrusionOk="0">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0"/>
            <p:cNvSpPr/>
            <p:nvPr/>
          </p:nvSpPr>
          <p:spPr>
            <a:xfrm>
              <a:off x="2575109" y="1703798"/>
              <a:ext cx="141398" cy="98395"/>
            </a:xfrm>
            <a:custGeom>
              <a:avLst/>
              <a:gdLst/>
              <a:ahLst/>
              <a:cxnLst/>
              <a:rect l="l" t="t" r="r" b="b"/>
              <a:pathLst>
                <a:path w="6665" h="4638" extrusionOk="0">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60"/>
          <p:cNvSpPr/>
          <p:nvPr/>
        </p:nvSpPr>
        <p:spPr>
          <a:xfrm>
            <a:off x="6884420" y="2993104"/>
            <a:ext cx="1095000" cy="72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Krona One"/>
                <a:ea typeface="Krona One"/>
                <a:cs typeface="Krona One"/>
                <a:sym typeface="Krona One"/>
              </a:rPr>
              <a:t>04</a:t>
            </a:r>
            <a:endParaRPr sz="3000" b="1">
              <a:solidFill>
                <a:schemeClr val="lt1"/>
              </a:solidFill>
              <a:latin typeface="Krona One"/>
              <a:ea typeface="Krona One"/>
              <a:cs typeface="Krona One"/>
              <a:sym typeface="Krona One"/>
            </a:endParaRPr>
          </a:p>
        </p:txBody>
      </p:sp>
      <p:grpSp>
        <p:nvGrpSpPr>
          <p:cNvPr id="1089" name="Google Shape;1089;p60"/>
          <p:cNvGrpSpPr/>
          <p:nvPr/>
        </p:nvGrpSpPr>
        <p:grpSpPr>
          <a:xfrm>
            <a:off x="7264392" y="2519197"/>
            <a:ext cx="335098" cy="339589"/>
            <a:chOff x="2575109" y="1462605"/>
            <a:chExt cx="335098" cy="339589"/>
          </a:xfrm>
        </p:grpSpPr>
        <p:sp>
          <p:nvSpPr>
            <p:cNvPr id="1090" name="Google Shape;1090;p60"/>
            <p:cNvSpPr/>
            <p:nvPr/>
          </p:nvSpPr>
          <p:spPr>
            <a:xfrm>
              <a:off x="2750373" y="1592266"/>
              <a:ext cx="159834" cy="111273"/>
            </a:xfrm>
            <a:custGeom>
              <a:avLst/>
              <a:gdLst/>
              <a:ahLst/>
              <a:cxnLst/>
              <a:rect l="l" t="t" r="r" b="b"/>
              <a:pathLst>
                <a:path w="7534" h="5245" extrusionOk="0">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0"/>
            <p:cNvSpPr/>
            <p:nvPr/>
          </p:nvSpPr>
          <p:spPr>
            <a:xfrm>
              <a:off x="2592569" y="1462605"/>
              <a:ext cx="185907" cy="129666"/>
            </a:xfrm>
            <a:custGeom>
              <a:avLst/>
              <a:gdLst/>
              <a:ahLst/>
              <a:cxnLst/>
              <a:rect l="l" t="t" r="r" b="b"/>
              <a:pathLst>
                <a:path w="8763" h="6112" extrusionOk="0">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0"/>
            <p:cNvSpPr/>
            <p:nvPr/>
          </p:nvSpPr>
          <p:spPr>
            <a:xfrm>
              <a:off x="2575109" y="1703798"/>
              <a:ext cx="141398" cy="98395"/>
            </a:xfrm>
            <a:custGeom>
              <a:avLst/>
              <a:gdLst/>
              <a:ahLst/>
              <a:cxnLst/>
              <a:rect l="l" t="t" r="r" b="b"/>
              <a:pathLst>
                <a:path w="6665" h="4638" extrusionOk="0">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3" name="Google Shape;1093;p60"/>
          <p:cNvSpPr txBox="1"/>
          <p:nvPr/>
        </p:nvSpPr>
        <p:spPr>
          <a:xfrm>
            <a:off x="2945588" y="1306268"/>
            <a:ext cx="1544100" cy="50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a:latin typeface="Krona One"/>
                <a:ea typeface="Krona One"/>
                <a:cs typeface="Krona One"/>
                <a:sym typeface="Krona One"/>
              </a:rPr>
              <a:t>Earth</a:t>
            </a:r>
            <a:endParaRPr sz="1800">
              <a:solidFill>
                <a:srgbClr val="000000"/>
              </a:solidFill>
              <a:latin typeface="Krona One"/>
              <a:ea typeface="Krona One"/>
              <a:cs typeface="Krona One"/>
              <a:sym typeface="Krona One"/>
            </a:endParaRPr>
          </a:p>
        </p:txBody>
      </p:sp>
      <p:sp>
        <p:nvSpPr>
          <p:cNvPr id="1094" name="Google Shape;1094;p60"/>
          <p:cNvSpPr txBox="1"/>
          <p:nvPr/>
        </p:nvSpPr>
        <p:spPr>
          <a:xfrm>
            <a:off x="2945588" y="1700616"/>
            <a:ext cx="1544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Work Sans"/>
                <a:ea typeface="Work Sans"/>
                <a:cs typeface="Work Sans"/>
                <a:sym typeface="Work Sans"/>
              </a:rPr>
              <a:t>It’s where we all live on</a:t>
            </a:r>
            <a:endParaRPr>
              <a:solidFill>
                <a:srgbClr val="000000"/>
              </a:solidFill>
              <a:latin typeface="Work Sans"/>
              <a:ea typeface="Work Sans"/>
              <a:cs typeface="Work Sans"/>
              <a:sym typeface="Work Sans"/>
            </a:endParaRPr>
          </a:p>
        </p:txBody>
      </p:sp>
      <p:sp>
        <p:nvSpPr>
          <p:cNvPr id="1095" name="Google Shape;1095;p60"/>
          <p:cNvSpPr txBox="1"/>
          <p:nvPr/>
        </p:nvSpPr>
        <p:spPr>
          <a:xfrm>
            <a:off x="6659882" y="1306280"/>
            <a:ext cx="1544100" cy="504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1800">
                <a:latin typeface="Krona One"/>
                <a:ea typeface="Krona One"/>
                <a:cs typeface="Krona One"/>
                <a:sym typeface="Krona One"/>
              </a:rPr>
              <a:t>Neptune</a:t>
            </a:r>
            <a:endParaRPr sz="1800">
              <a:solidFill>
                <a:srgbClr val="000000"/>
              </a:solidFill>
              <a:latin typeface="Krona One"/>
              <a:ea typeface="Krona One"/>
              <a:cs typeface="Krona One"/>
              <a:sym typeface="Krona One"/>
            </a:endParaRPr>
          </a:p>
        </p:txBody>
      </p:sp>
      <p:sp>
        <p:nvSpPr>
          <p:cNvPr id="1096" name="Google Shape;1096;p60"/>
          <p:cNvSpPr txBox="1"/>
          <p:nvPr/>
        </p:nvSpPr>
        <p:spPr>
          <a:xfrm>
            <a:off x="6659883" y="1700628"/>
            <a:ext cx="15441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Work Sans"/>
                <a:ea typeface="Work Sans"/>
                <a:cs typeface="Work Sans"/>
                <a:sym typeface="Work Sans"/>
              </a:rPr>
              <a:t>It’s very far away from us</a:t>
            </a:r>
            <a:endParaRPr>
              <a:solidFill>
                <a:srgbClr val="000000"/>
              </a:solidFill>
              <a:latin typeface="Work Sans"/>
              <a:ea typeface="Work Sans"/>
              <a:cs typeface="Work Sans"/>
              <a:sym typeface="Work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61"/>
          <p:cNvSpPr txBox="1">
            <a:spLocks noGrp="1"/>
          </p:cNvSpPr>
          <p:nvPr>
            <p:ph type="subTitle" idx="1"/>
          </p:nvPr>
        </p:nvSpPr>
        <p:spPr>
          <a:xfrm>
            <a:off x="1427975" y="2740450"/>
            <a:ext cx="2938200" cy="38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Helena James</a:t>
            </a:r>
            <a:endParaRPr/>
          </a:p>
        </p:txBody>
      </p:sp>
      <p:sp>
        <p:nvSpPr>
          <p:cNvPr id="1102" name="Google Shape;1102;p61"/>
          <p:cNvSpPr txBox="1">
            <a:spLocks noGrp="1"/>
          </p:cNvSpPr>
          <p:nvPr>
            <p:ph type="subTitle" idx="2"/>
          </p:nvPr>
        </p:nvSpPr>
        <p:spPr>
          <a:xfrm>
            <a:off x="4777850" y="2740450"/>
            <a:ext cx="2938200" cy="38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Patterson</a:t>
            </a:r>
            <a:endParaRPr/>
          </a:p>
        </p:txBody>
      </p:sp>
      <p:sp>
        <p:nvSpPr>
          <p:cNvPr id="1103" name="Google Shape;1103;p61"/>
          <p:cNvSpPr txBox="1">
            <a:spLocks noGrp="1"/>
          </p:cNvSpPr>
          <p:nvPr>
            <p:ph type="subTitle" idx="3"/>
          </p:nvPr>
        </p:nvSpPr>
        <p:spPr>
          <a:xfrm>
            <a:off x="1427975" y="3127750"/>
            <a:ext cx="2938200" cy="108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one in the Solar System—it’s only a bit larger than the Moon”</a:t>
            </a:r>
            <a:endParaRPr/>
          </a:p>
        </p:txBody>
      </p:sp>
      <p:sp>
        <p:nvSpPr>
          <p:cNvPr id="1104" name="Google Shape;1104;p61"/>
          <p:cNvSpPr txBox="1">
            <a:spLocks noGrp="1"/>
          </p:cNvSpPr>
          <p:nvPr>
            <p:ph type="subTitle" idx="4"/>
          </p:nvPr>
        </p:nvSpPr>
        <p:spPr>
          <a:xfrm>
            <a:off x="4777825" y="3127750"/>
            <a:ext cx="2938200" cy="108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1105" name="Google Shape;1105;p61"/>
          <p:cNvSpPr txBox="1">
            <a:spLocks noGrp="1"/>
          </p:cNvSpPr>
          <p:nvPr>
            <p:ph type="title"/>
          </p:nvPr>
        </p:nvSpPr>
        <p:spPr>
          <a:xfrm>
            <a:off x="623750" y="453625"/>
            <a:ext cx="7800300" cy="61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Customer </a:t>
            </a:r>
            <a:r>
              <a:rPr lang="en">
                <a:solidFill>
                  <a:schemeClr val="lt1"/>
                </a:solidFill>
              </a:rPr>
              <a:t>testimonials</a:t>
            </a:r>
            <a:endParaRPr>
              <a:solidFill>
                <a:schemeClr val="lt1"/>
              </a:solidFill>
            </a:endParaRPr>
          </a:p>
        </p:txBody>
      </p:sp>
      <p:sp>
        <p:nvSpPr>
          <p:cNvPr id="1106" name="Google Shape;1106;p61"/>
          <p:cNvSpPr/>
          <p:nvPr/>
        </p:nvSpPr>
        <p:spPr>
          <a:xfrm rot="-2054520">
            <a:off x="-1464630" y="3781749"/>
            <a:ext cx="3016134" cy="2245033"/>
          </a:xfrm>
          <a:custGeom>
            <a:avLst/>
            <a:gdLst/>
            <a:ahLst/>
            <a:cxnLst/>
            <a:rect l="l" t="t" r="r" b="b"/>
            <a:pathLst>
              <a:path w="56548" h="42091" extrusionOk="0">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7" name="Google Shape;1107;p61"/>
          <p:cNvPicPr preferRelativeResize="0"/>
          <p:nvPr/>
        </p:nvPicPr>
        <p:blipFill rotWithShape="1">
          <a:blip r:embed="rId3">
            <a:alphaModFix/>
          </a:blip>
          <a:srcRect l="38796" t="5510" r="47510" b="71091"/>
          <a:stretch/>
        </p:blipFill>
        <p:spPr>
          <a:xfrm>
            <a:off x="5760850" y="1661644"/>
            <a:ext cx="972300" cy="934800"/>
          </a:xfrm>
          <a:prstGeom prst="ellipse">
            <a:avLst/>
          </a:prstGeom>
          <a:noFill/>
          <a:ln>
            <a:noFill/>
          </a:ln>
        </p:spPr>
      </p:pic>
      <p:pic>
        <p:nvPicPr>
          <p:cNvPr id="1108" name="Google Shape;1108;p61"/>
          <p:cNvPicPr preferRelativeResize="0"/>
          <p:nvPr/>
        </p:nvPicPr>
        <p:blipFill rotWithShape="1">
          <a:blip r:embed="rId4">
            <a:alphaModFix/>
          </a:blip>
          <a:srcRect l="39251" t="6461" r="47738" b="71302"/>
          <a:stretch/>
        </p:blipFill>
        <p:spPr>
          <a:xfrm>
            <a:off x="2410925" y="1661644"/>
            <a:ext cx="972300" cy="934800"/>
          </a:xfrm>
          <a:prstGeom prst="ellipse">
            <a:avLst/>
          </a:prstGeom>
          <a:noFill/>
          <a:ln>
            <a:noFill/>
          </a:ln>
        </p:spPr>
      </p:pic>
      <p:grpSp>
        <p:nvGrpSpPr>
          <p:cNvPr id="1109" name="Google Shape;1109;p61"/>
          <p:cNvGrpSpPr/>
          <p:nvPr/>
        </p:nvGrpSpPr>
        <p:grpSpPr>
          <a:xfrm>
            <a:off x="2071853" y="1708328"/>
            <a:ext cx="5224208" cy="802056"/>
            <a:chOff x="2071853" y="1333853"/>
            <a:chExt cx="5224208" cy="802056"/>
          </a:xfrm>
        </p:grpSpPr>
        <p:sp>
          <p:nvSpPr>
            <p:cNvPr id="1110" name="Google Shape;1110;p61"/>
            <p:cNvSpPr/>
            <p:nvPr/>
          </p:nvSpPr>
          <p:spPr>
            <a:xfrm>
              <a:off x="3489107" y="1882842"/>
              <a:ext cx="84054" cy="58617"/>
            </a:xfrm>
            <a:custGeom>
              <a:avLst/>
              <a:gdLst/>
              <a:ahLst/>
              <a:cxnLst/>
              <a:rect l="l" t="t" r="r" b="b"/>
              <a:pathLst>
                <a:path w="3962" h="2763" extrusionOk="0">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1"/>
            <p:cNvSpPr/>
            <p:nvPr/>
          </p:nvSpPr>
          <p:spPr>
            <a:xfrm>
              <a:off x="5828441" y="1442934"/>
              <a:ext cx="113352" cy="78899"/>
            </a:xfrm>
            <a:custGeom>
              <a:avLst/>
              <a:gdLst/>
              <a:ahLst/>
              <a:cxnLst/>
              <a:rect l="l" t="t" r="r" b="b"/>
              <a:pathLst>
                <a:path w="5343" h="3719" extrusionOk="0">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1"/>
            <p:cNvSpPr/>
            <p:nvPr/>
          </p:nvSpPr>
          <p:spPr>
            <a:xfrm>
              <a:off x="2375906" y="1450515"/>
              <a:ext cx="91628" cy="63730"/>
            </a:xfrm>
            <a:custGeom>
              <a:avLst/>
              <a:gdLst/>
              <a:ahLst/>
              <a:cxnLst/>
              <a:rect l="l" t="t" r="r" b="b"/>
              <a:pathLst>
                <a:path w="4319" h="3004" extrusionOk="0">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1"/>
            <p:cNvSpPr/>
            <p:nvPr/>
          </p:nvSpPr>
          <p:spPr>
            <a:xfrm>
              <a:off x="3439858" y="1524055"/>
              <a:ext cx="182576" cy="127184"/>
            </a:xfrm>
            <a:custGeom>
              <a:avLst/>
              <a:gdLst/>
              <a:ahLst/>
              <a:cxnLst/>
              <a:rect l="l" t="t" r="r" b="b"/>
              <a:pathLst>
                <a:path w="8606" h="5995" extrusionOk="0">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1"/>
            <p:cNvSpPr/>
            <p:nvPr/>
          </p:nvSpPr>
          <p:spPr>
            <a:xfrm>
              <a:off x="4201397" y="1735908"/>
              <a:ext cx="178015" cy="124150"/>
            </a:xfrm>
            <a:custGeom>
              <a:avLst/>
              <a:gdLst/>
              <a:ahLst/>
              <a:cxnLst/>
              <a:rect l="l" t="t" r="r" b="b"/>
              <a:pathLst>
                <a:path w="8391" h="5852" extrusionOk="0">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1"/>
            <p:cNvSpPr/>
            <p:nvPr/>
          </p:nvSpPr>
          <p:spPr>
            <a:xfrm>
              <a:off x="2071853" y="1333853"/>
              <a:ext cx="168065" cy="116937"/>
            </a:xfrm>
            <a:custGeom>
              <a:avLst/>
              <a:gdLst/>
              <a:ahLst/>
              <a:cxnLst/>
              <a:rect l="l" t="t" r="r" b="b"/>
              <a:pathLst>
                <a:path w="7922" h="5512" extrusionOk="0">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1"/>
            <p:cNvSpPr/>
            <p:nvPr/>
          </p:nvSpPr>
          <p:spPr>
            <a:xfrm>
              <a:off x="2142520" y="1748755"/>
              <a:ext cx="141271" cy="98480"/>
            </a:xfrm>
            <a:custGeom>
              <a:avLst/>
              <a:gdLst/>
              <a:ahLst/>
              <a:cxnLst/>
              <a:rect l="l" t="t" r="r" b="b"/>
              <a:pathLst>
                <a:path w="6659" h="4642" extrusionOk="0">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1"/>
            <p:cNvSpPr/>
            <p:nvPr/>
          </p:nvSpPr>
          <p:spPr>
            <a:xfrm>
              <a:off x="5630161" y="1760935"/>
              <a:ext cx="106224" cy="74104"/>
            </a:xfrm>
            <a:custGeom>
              <a:avLst/>
              <a:gdLst/>
              <a:ahLst/>
              <a:cxnLst/>
              <a:rect l="l" t="t" r="r" b="b"/>
              <a:pathLst>
                <a:path w="5007" h="3493" extrusionOk="0">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1"/>
            <p:cNvSpPr/>
            <p:nvPr/>
          </p:nvSpPr>
          <p:spPr>
            <a:xfrm>
              <a:off x="6797033" y="1418793"/>
              <a:ext cx="182576" cy="127184"/>
            </a:xfrm>
            <a:custGeom>
              <a:avLst/>
              <a:gdLst/>
              <a:ahLst/>
              <a:cxnLst/>
              <a:rect l="l" t="t" r="r" b="b"/>
              <a:pathLst>
                <a:path w="8606" h="5995" extrusionOk="0">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1"/>
            <p:cNvSpPr/>
            <p:nvPr/>
          </p:nvSpPr>
          <p:spPr>
            <a:xfrm>
              <a:off x="5111686" y="1577135"/>
              <a:ext cx="106224" cy="74104"/>
            </a:xfrm>
            <a:custGeom>
              <a:avLst/>
              <a:gdLst/>
              <a:ahLst/>
              <a:cxnLst/>
              <a:rect l="l" t="t" r="r" b="b"/>
              <a:pathLst>
                <a:path w="5007" h="3493" extrusionOk="0">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1"/>
            <p:cNvSpPr/>
            <p:nvPr/>
          </p:nvSpPr>
          <p:spPr>
            <a:xfrm>
              <a:off x="7212007" y="1941442"/>
              <a:ext cx="84054" cy="58617"/>
            </a:xfrm>
            <a:custGeom>
              <a:avLst/>
              <a:gdLst/>
              <a:ahLst/>
              <a:cxnLst/>
              <a:rect l="l" t="t" r="r" b="b"/>
              <a:pathLst>
                <a:path w="3962" h="2763" extrusionOk="0">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1"/>
            <p:cNvSpPr/>
            <p:nvPr/>
          </p:nvSpPr>
          <p:spPr>
            <a:xfrm>
              <a:off x="5243861" y="1875098"/>
              <a:ext cx="106224" cy="74104"/>
            </a:xfrm>
            <a:custGeom>
              <a:avLst/>
              <a:gdLst/>
              <a:ahLst/>
              <a:cxnLst/>
              <a:rect l="l" t="t" r="r" b="b"/>
              <a:pathLst>
                <a:path w="5007" h="3493" extrusionOk="0">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1"/>
            <p:cNvSpPr/>
            <p:nvPr/>
          </p:nvSpPr>
          <p:spPr>
            <a:xfrm>
              <a:off x="3724232" y="1592642"/>
              <a:ext cx="84054" cy="58617"/>
            </a:xfrm>
            <a:custGeom>
              <a:avLst/>
              <a:gdLst/>
              <a:ahLst/>
              <a:cxnLst/>
              <a:rect l="l" t="t" r="r" b="b"/>
              <a:pathLst>
                <a:path w="3962" h="2763" extrusionOk="0">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1"/>
            <p:cNvSpPr/>
            <p:nvPr/>
          </p:nvSpPr>
          <p:spPr>
            <a:xfrm>
              <a:off x="2171144" y="2077292"/>
              <a:ext cx="84054" cy="58617"/>
            </a:xfrm>
            <a:custGeom>
              <a:avLst/>
              <a:gdLst/>
              <a:ahLst/>
              <a:cxnLst/>
              <a:rect l="l" t="t" r="r" b="b"/>
              <a:pathLst>
                <a:path w="3962" h="2763" extrusionOk="0">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1"/>
            <p:cNvSpPr/>
            <p:nvPr/>
          </p:nvSpPr>
          <p:spPr>
            <a:xfrm>
              <a:off x="5789397" y="1881833"/>
              <a:ext cx="178015" cy="124150"/>
            </a:xfrm>
            <a:custGeom>
              <a:avLst/>
              <a:gdLst/>
              <a:ahLst/>
              <a:cxnLst/>
              <a:rect l="l" t="t" r="r" b="b"/>
              <a:pathLst>
                <a:path w="8391" h="5852" extrusionOk="0">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62"/>
          <p:cNvSpPr txBox="1">
            <a:spLocks noGrp="1"/>
          </p:cNvSpPr>
          <p:nvPr>
            <p:ph type="title"/>
          </p:nvPr>
        </p:nvSpPr>
        <p:spPr>
          <a:xfrm>
            <a:off x="623750" y="453625"/>
            <a:ext cx="7800300" cy="54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Opening </a:t>
            </a:r>
            <a:r>
              <a:rPr lang="en">
                <a:solidFill>
                  <a:schemeClr val="lt1"/>
                </a:solidFill>
              </a:rPr>
              <a:t>hours</a:t>
            </a:r>
            <a:endParaRPr>
              <a:solidFill>
                <a:schemeClr val="lt1"/>
              </a:solidFill>
            </a:endParaRPr>
          </a:p>
        </p:txBody>
      </p:sp>
      <p:graphicFrame>
        <p:nvGraphicFramePr>
          <p:cNvPr id="1130" name="Google Shape;1130;p62"/>
          <p:cNvGraphicFramePr/>
          <p:nvPr/>
        </p:nvGraphicFramePr>
        <p:xfrm>
          <a:off x="719900" y="1724175"/>
          <a:ext cx="3000000" cy="3000000"/>
        </p:xfrm>
        <a:graphic>
          <a:graphicData uri="http://schemas.openxmlformats.org/drawingml/2006/table">
            <a:tbl>
              <a:tblPr>
                <a:noFill/>
                <a:tableStyleId>{E2C67091-FE15-43EE-82EE-DCEBBC8B91BA}</a:tableStyleId>
              </a:tblPr>
              <a:tblGrid>
                <a:gridCol w="1712275">
                  <a:extLst>
                    <a:ext uri="{9D8B030D-6E8A-4147-A177-3AD203B41FA5}">
                      <a16:colId xmlns:a16="http://schemas.microsoft.com/office/drawing/2014/main" val="20000"/>
                    </a:ext>
                  </a:extLst>
                </a:gridCol>
                <a:gridCol w="911500">
                  <a:extLst>
                    <a:ext uri="{9D8B030D-6E8A-4147-A177-3AD203B41FA5}">
                      <a16:colId xmlns:a16="http://schemas.microsoft.com/office/drawing/2014/main" val="20001"/>
                    </a:ext>
                  </a:extLst>
                </a:gridCol>
                <a:gridCol w="858550">
                  <a:extLst>
                    <a:ext uri="{9D8B030D-6E8A-4147-A177-3AD203B41FA5}">
                      <a16:colId xmlns:a16="http://schemas.microsoft.com/office/drawing/2014/main" val="20002"/>
                    </a:ext>
                  </a:extLst>
                </a:gridCol>
                <a:gridCol w="892275">
                  <a:extLst>
                    <a:ext uri="{9D8B030D-6E8A-4147-A177-3AD203B41FA5}">
                      <a16:colId xmlns:a16="http://schemas.microsoft.com/office/drawing/2014/main" val="20003"/>
                    </a:ext>
                  </a:extLst>
                </a:gridCol>
                <a:gridCol w="844225">
                  <a:extLst>
                    <a:ext uri="{9D8B030D-6E8A-4147-A177-3AD203B41FA5}">
                      <a16:colId xmlns:a16="http://schemas.microsoft.com/office/drawing/2014/main" val="20004"/>
                    </a:ext>
                  </a:extLst>
                </a:gridCol>
                <a:gridCol w="833650">
                  <a:extLst>
                    <a:ext uri="{9D8B030D-6E8A-4147-A177-3AD203B41FA5}">
                      <a16:colId xmlns:a16="http://schemas.microsoft.com/office/drawing/2014/main" val="20005"/>
                    </a:ext>
                  </a:extLst>
                </a:gridCol>
                <a:gridCol w="806275">
                  <a:extLst>
                    <a:ext uri="{9D8B030D-6E8A-4147-A177-3AD203B41FA5}">
                      <a16:colId xmlns:a16="http://schemas.microsoft.com/office/drawing/2014/main" val="20006"/>
                    </a:ext>
                  </a:extLst>
                </a:gridCol>
                <a:gridCol w="845450">
                  <a:extLst>
                    <a:ext uri="{9D8B030D-6E8A-4147-A177-3AD203B41FA5}">
                      <a16:colId xmlns:a16="http://schemas.microsoft.com/office/drawing/2014/main" val="20007"/>
                    </a:ext>
                  </a:extLst>
                </a:gridCol>
              </a:tblGrid>
              <a:tr h="578075">
                <a:tc>
                  <a:txBody>
                    <a:bodyPr/>
                    <a:lstStyle/>
                    <a:p>
                      <a:pPr marL="0" lvl="0" indent="0" algn="ctr" rtl="0">
                        <a:spcBef>
                          <a:spcPts val="0"/>
                        </a:spcBef>
                        <a:spcAft>
                          <a:spcPts val="0"/>
                        </a:spcAft>
                        <a:buNone/>
                      </a:pPr>
                      <a:endParaRPr sz="1800">
                        <a:solidFill>
                          <a:schemeClr val="lt1"/>
                        </a:solidFill>
                        <a:latin typeface="Krona One"/>
                        <a:ea typeface="Krona One"/>
                        <a:cs typeface="Krona One"/>
                        <a:sym typeface="Krona One"/>
                      </a:endParaRPr>
                    </a:p>
                  </a:txBody>
                  <a:tcPr marL="91425" marR="91425" marT="91425" marB="91425" anchor="ctr">
                    <a:lnL w="28575" cap="flat" cmpd="sng">
                      <a:solidFill>
                        <a:schemeClr val="lt1">
                          <a:alpha val="0"/>
                        </a:schemeClr>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alpha val="0"/>
                        </a:schemeClr>
                      </a:solidFill>
                      <a:prstDash val="solid"/>
                      <a:round/>
                      <a:headEnd type="none" w="sm" len="sm"/>
                      <a:tailEnd type="none" w="sm" len="sm"/>
                    </a:lnT>
                    <a:lnB w="2857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1800">
                          <a:latin typeface="Krona One"/>
                          <a:ea typeface="Krona One"/>
                          <a:cs typeface="Krona One"/>
                          <a:sym typeface="Krona One"/>
                        </a:rPr>
                        <a:t>Mon</a:t>
                      </a:r>
                      <a:endParaRPr sz="1800">
                        <a:latin typeface="Krona One"/>
                        <a:ea typeface="Krona One"/>
                        <a:cs typeface="Krona One"/>
                        <a:sym typeface="Krona One"/>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E9CFC0">
                        <a:alpha val="36310"/>
                      </a:srgbClr>
                    </a:solidFill>
                  </a:tcPr>
                </a:tc>
                <a:tc>
                  <a:txBody>
                    <a:bodyPr/>
                    <a:lstStyle/>
                    <a:p>
                      <a:pPr marL="0" lvl="0" indent="0" algn="ctr" rtl="0">
                        <a:spcBef>
                          <a:spcPts val="0"/>
                        </a:spcBef>
                        <a:spcAft>
                          <a:spcPts val="0"/>
                        </a:spcAft>
                        <a:buNone/>
                      </a:pPr>
                      <a:r>
                        <a:rPr lang="en" sz="1800">
                          <a:latin typeface="Krona One"/>
                          <a:ea typeface="Krona One"/>
                          <a:cs typeface="Krona One"/>
                          <a:sym typeface="Krona One"/>
                        </a:rPr>
                        <a:t>Tue</a:t>
                      </a:r>
                      <a:endParaRPr sz="1800">
                        <a:latin typeface="Krona One"/>
                        <a:ea typeface="Krona One"/>
                        <a:cs typeface="Krona One"/>
                        <a:sym typeface="Krona One"/>
                      </a:endParaRPr>
                    </a:p>
                  </a:txBody>
                  <a:tcPr marL="91425" marR="91425" marT="91425" marB="91425" anchor="ctr">
                    <a:lnL w="28575" cap="flat" cmpd="sng">
                      <a:solidFill>
                        <a:schemeClr val="lt1">
                          <a:alpha val="0"/>
                        </a:schemeClr>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E9CFC0">
                        <a:alpha val="36310"/>
                      </a:srgbClr>
                    </a:solidFill>
                  </a:tcPr>
                </a:tc>
                <a:tc>
                  <a:txBody>
                    <a:bodyPr/>
                    <a:lstStyle/>
                    <a:p>
                      <a:pPr marL="0" lvl="0" indent="0" algn="ctr" rtl="0">
                        <a:spcBef>
                          <a:spcPts val="0"/>
                        </a:spcBef>
                        <a:spcAft>
                          <a:spcPts val="0"/>
                        </a:spcAft>
                        <a:buNone/>
                      </a:pPr>
                      <a:r>
                        <a:rPr lang="en" sz="1800">
                          <a:latin typeface="Krona One"/>
                          <a:ea typeface="Krona One"/>
                          <a:cs typeface="Krona One"/>
                          <a:sym typeface="Krona One"/>
                        </a:rPr>
                        <a:t>Wed</a:t>
                      </a:r>
                      <a:endParaRPr sz="1800">
                        <a:latin typeface="Krona One"/>
                        <a:ea typeface="Krona One"/>
                        <a:cs typeface="Krona One"/>
                        <a:sym typeface="Krona One"/>
                      </a:endParaRPr>
                    </a:p>
                  </a:txBody>
                  <a:tcPr marL="91425" marR="91425" marT="91425" marB="91425" anchor="ctr">
                    <a:lnL w="28575" cap="flat" cmpd="sng">
                      <a:solidFill>
                        <a:schemeClr val="lt1">
                          <a:alpha val="0"/>
                        </a:schemeClr>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E9CFC0">
                        <a:alpha val="36310"/>
                      </a:srgbClr>
                    </a:solidFill>
                  </a:tcPr>
                </a:tc>
                <a:tc>
                  <a:txBody>
                    <a:bodyPr/>
                    <a:lstStyle/>
                    <a:p>
                      <a:pPr marL="0" lvl="0" indent="0" algn="ctr" rtl="0">
                        <a:spcBef>
                          <a:spcPts val="0"/>
                        </a:spcBef>
                        <a:spcAft>
                          <a:spcPts val="0"/>
                        </a:spcAft>
                        <a:buNone/>
                      </a:pPr>
                      <a:r>
                        <a:rPr lang="en" sz="1800">
                          <a:latin typeface="Krona One"/>
                          <a:ea typeface="Krona One"/>
                          <a:cs typeface="Krona One"/>
                          <a:sym typeface="Krona One"/>
                        </a:rPr>
                        <a:t>Thu</a:t>
                      </a:r>
                      <a:endParaRPr sz="1800">
                        <a:latin typeface="Krona One"/>
                        <a:ea typeface="Krona One"/>
                        <a:cs typeface="Krona One"/>
                        <a:sym typeface="Krona One"/>
                      </a:endParaRPr>
                    </a:p>
                  </a:txBody>
                  <a:tcPr marL="91425" marR="91425" marT="91425" marB="91425" anchor="ctr">
                    <a:lnL w="28575" cap="flat" cmpd="sng">
                      <a:solidFill>
                        <a:schemeClr val="lt1">
                          <a:alpha val="0"/>
                        </a:schemeClr>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E9CFC0">
                        <a:alpha val="36310"/>
                      </a:srgbClr>
                    </a:solidFill>
                  </a:tcPr>
                </a:tc>
                <a:tc>
                  <a:txBody>
                    <a:bodyPr/>
                    <a:lstStyle/>
                    <a:p>
                      <a:pPr marL="0" lvl="0" indent="0" algn="ctr" rtl="0">
                        <a:spcBef>
                          <a:spcPts val="0"/>
                        </a:spcBef>
                        <a:spcAft>
                          <a:spcPts val="0"/>
                        </a:spcAft>
                        <a:buNone/>
                      </a:pPr>
                      <a:r>
                        <a:rPr lang="en" sz="1800">
                          <a:latin typeface="Krona One"/>
                          <a:ea typeface="Krona One"/>
                          <a:cs typeface="Krona One"/>
                          <a:sym typeface="Krona One"/>
                        </a:rPr>
                        <a:t>Fri</a:t>
                      </a:r>
                      <a:endParaRPr sz="1800">
                        <a:latin typeface="Krona One"/>
                        <a:ea typeface="Krona One"/>
                        <a:cs typeface="Krona One"/>
                        <a:sym typeface="Krona One"/>
                      </a:endParaRPr>
                    </a:p>
                  </a:txBody>
                  <a:tcPr marL="91425" marR="91425" marT="91425" marB="91425" anchor="ctr">
                    <a:lnL w="28575" cap="flat" cmpd="sng">
                      <a:solidFill>
                        <a:schemeClr val="lt1">
                          <a:alpha val="0"/>
                        </a:schemeClr>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E9CFC0">
                        <a:alpha val="36310"/>
                      </a:srgbClr>
                    </a:solidFill>
                  </a:tcPr>
                </a:tc>
                <a:tc>
                  <a:txBody>
                    <a:bodyPr/>
                    <a:lstStyle/>
                    <a:p>
                      <a:pPr marL="0" lvl="0" indent="0" algn="ctr" rtl="0">
                        <a:spcBef>
                          <a:spcPts val="0"/>
                        </a:spcBef>
                        <a:spcAft>
                          <a:spcPts val="0"/>
                        </a:spcAft>
                        <a:buNone/>
                      </a:pPr>
                      <a:r>
                        <a:rPr lang="en" sz="1800">
                          <a:latin typeface="Krona One"/>
                          <a:ea typeface="Krona One"/>
                          <a:cs typeface="Krona One"/>
                          <a:sym typeface="Krona One"/>
                        </a:rPr>
                        <a:t>Sat</a:t>
                      </a:r>
                      <a:endParaRPr sz="1800">
                        <a:latin typeface="Krona One"/>
                        <a:ea typeface="Krona One"/>
                        <a:cs typeface="Krona One"/>
                        <a:sym typeface="Krona One"/>
                      </a:endParaRPr>
                    </a:p>
                  </a:txBody>
                  <a:tcPr marL="91425" marR="91425" marT="91425" marB="91425" anchor="ctr">
                    <a:lnL w="28575" cap="flat" cmpd="sng">
                      <a:solidFill>
                        <a:schemeClr val="lt1">
                          <a:alpha val="0"/>
                        </a:schemeClr>
                      </a:solidFill>
                      <a:prstDash val="solid"/>
                      <a:round/>
                      <a:headEnd type="none" w="sm" len="sm"/>
                      <a:tailEnd type="none" w="sm" len="sm"/>
                    </a:lnL>
                    <a:lnR w="28575" cap="flat" cmpd="sng">
                      <a:solidFill>
                        <a:schemeClr val="lt1">
                          <a:alpha val="0"/>
                        </a:schemeClr>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E9CFC0">
                        <a:alpha val="36310"/>
                      </a:srgbClr>
                    </a:solidFill>
                  </a:tcPr>
                </a:tc>
                <a:tc>
                  <a:txBody>
                    <a:bodyPr/>
                    <a:lstStyle/>
                    <a:p>
                      <a:pPr marL="0" lvl="0" indent="0" algn="ctr" rtl="0">
                        <a:spcBef>
                          <a:spcPts val="0"/>
                        </a:spcBef>
                        <a:spcAft>
                          <a:spcPts val="0"/>
                        </a:spcAft>
                        <a:buNone/>
                      </a:pPr>
                      <a:r>
                        <a:rPr lang="en" sz="1800">
                          <a:latin typeface="Krona One"/>
                          <a:ea typeface="Krona One"/>
                          <a:cs typeface="Krona One"/>
                          <a:sym typeface="Krona One"/>
                        </a:rPr>
                        <a:t>Sun</a:t>
                      </a:r>
                      <a:endParaRPr sz="1800">
                        <a:latin typeface="Krona One"/>
                        <a:ea typeface="Krona One"/>
                        <a:cs typeface="Krona One"/>
                        <a:sym typeface="Krona One"/>
                      </a:endParaRPr>
                    </a:p>
                  </a:txBody>
                  <a:tcPr marL="91425" marR="91425" marT="91425" marB="91425" anchor="ctr">
                    <a:lnL w="28575" cap="flat" cmpd="sng">
                      <a:solidFill>
                        <a:schemeClr val="lt1">
                          <a:alpha val="0"/>
                        </a:schemeClr>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rgbClr val="E9CFC0">
                        <a:alpha val="36310"/>
                      </a:srgbClr>
                    </a:solidFill>
                  </a:tcPr>
                </a:tc>
                <a:extLst>
                  <a:ext uri="{0D108BD9-81ED-4DB2-BD59-A6C34878D82A}">
                    <a16:rowId xmlns:a16="http://schemas.microsoft.com/office/drawing/2014/main" val="10000"/>
                  </a:ext>
                </a:extLst>
              </a:tr>
              <a:tr h="898375">
                <a:tc>
                  <a:txBody>
                    <a:bodyPr/>
                    <a:lstStyle/>
                    <a:p>
                      <a:pPr marL="0" lvl="0" indent="0" algn="l" rtl="0">
                        <a:spcBef>
                          <a:spcPts val="0"/>
                        </a:spcBef>
                        <a:spcAft>
                          <a:spcPts val="0"/>
                        </a:spcAft>
                        <a:buNone/>
                      </a:pPr>
                      <a:r>
                        <a:rPr lang="en" sz="1800">
                          <a:solidFill>
                            <a:schemeClr val="lt1"/>
                          </a:solidFill>
                          <a:latin typeface="Krona One"/>
                          <a:ea typeface="Krona One"/>
                          <a:cs typeface="Krona One"/>
                          <a:sym typeface="Krona One"/>
                        </a:rPr>
                        <a:t>Morning</a:t>
                      </a:r>
                      <a:endParaRPr sz="1800">
                        <a:solidFill>
                          <a:schemeClr val="lt1"/>
                        </a:solidFill>
                        <a:latin typeface="Krona One"/>
                        <a:ea typeface="Krona One"/>
                        <a:cs typeface="Krona One"/>
                        <a:sym typeface="Krona One"/>
                      </a:endParaRPr>
                    </a:p>
                  </a:txBody>
                  <a:tcPr marL="91425" marR="91425" marT="18287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accent6"/>
                      </a:solidFill>
                      <a:prstDash val="solid"/>
                      <a:round/>
                      <a:headEnd type="none" w="sm" len="sm"/>
                      <a:tailEnd type="none" w="sm" len="sm"/>
                    </a:lnT>
                    <a:lnB w="28575" cap="flat" cmpd="sng">
                      <a:solidFill>
                        <a:schemeClr val="lt1">
                          <a:alpha val="0"/>
                        </a:schemeClr>
                      </a:solidFill>
                      <a:prstDash val="solid"/>
                      <a:round/>
                      <a:headEnd type="none" w="sm" len="sm"/>
                      <a:tailEnd type="none" w="sm" len="sm"/>
                    </a:lnB>
                    <a:solidFill>
                      <a:srgbClr val="E9CFC0">
                        <a:alpha val="36310"/>
                      </a:srgbClr>
                    </a:solidFill>
                  </a:tcPr>
                </a:tc>
                <a:tc>
                  <a:txBody>
                    <a:bodyPr/>
                    <a:lstStyle/>
                    <a:p>
                      <a:pPr marL="0" lvl="0" indent="0" algn="ctr" rtl="0">
                        <a:spcBef>
                          <a:spcPts val="0"/>
                        </a:spcBef>
                        <a:spcAft>
                          <a:spcPts val="0"/>
                        </a:spcAft>
                        <a:buNone/>
                      </a:pPr>
                      <a:r>
                        <a:rPr lang="en">
                          <a:latin typeface="Work Sans"/>
                          <a:ea typeface="Work Sans"/>
                          <a:cs typeface="Work Sans"/>
                          <a:sym typeface="Work Sans"/>
                        </a:rPr>
                        <a:t>09:00 13:30</a:t>
                      </a:r>
                      <a:endParaRPr>
                        <a:latin typeface="Work Sans"/>
                        <a:ea typeface="Work Sans"/>
                        <a:cs typeface="Work Sans"/>
                        <a:sym typeface="Work Sans"/>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Work Sans"/>
                          <a:ea typeface="Work Sans"/>
                          <a:cs typeface="Work Sans"/>
                          <a:sym typeface="Work Sans"/>
                        </a:rPr>
                        <a:t>09:00 13:30</a:t>
                      </a:r>
                      <a:endParaRPr>
                        <a:latin typeface="Work Sans"/>
                        <a:ea typeface="Work Sans"/>
                        <a:cs typeface="Work Sans"/>
                        <a:sym typeface="Work Sans"/>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Work Sans"/>
                          <a:ea typeface="Work Sans"/>
                          <a:cs typeface="Work Sans"/>
                          <a:sym typeface="Work Sans"/>
                        </a:rPr>
                        <a:t>09:00 13:30</a:t>
                      </a:r>
                      <a:endParaRPr>
                        <a:latin typeface="Work Sans"/>
                        <a:ea typeface="Work Sans"/>
                        <a:cs typeface="Work Sans"/>
                        <a:sym typeface="Work Sans"/>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Work Sans"/>
                          <a:ea typeface="Work Sans"/>
                          <a:cs typeface="Work Sans"/>
                          <a:sym typeface="Work Sans"/>
                        </a:rPr>
                        <a:t>09:00 13:30</a:t>
                      </a:r>
                      <a:endParaRPr>
                        <a:solidFill>
                          <a:schemeClr val="dk1"/>
                        </a:solidFill>
                        <a:latin typeface="Work Sans"/>
                        <a:ea typeface="Work Sans"/>
                        <a:cs typeface="Work Sans"/>
                        <a:sym typeface="Work Sans"/>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Work Sans"/>
                          <a:ea typeface="Work Sans"/>
                          <a:cs typeface="Work Sans"/>
                          <a:sym typeface="Work Sans"/>
                        </a:rPr>
                        <a:t>09:00 13:30</a:t>
                      </a:r>
                      <a:endParaRPr>
                        <a:solidFill>
                          <a:schemeClr val="dk1"/>
                        </a:solidFill>
                        <a:latin typeface="Work Sans"/>
                        <a:ea typeface="Work Sans"/>
                        <a:cs typeface="Work Sans"/>
                        <a:sym typeface="Work Sans"/>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Work Sans"/>
                          <a:ea typeface="Work Sans"/>
                          <a:cs typeface="Work Sans"/>
                          <a:sym typeface="Work Sans"/>
                        </a:rPr>
                        <a:t>09:00 13:30</a:t>
                      </a:r>
                      <a:endParaRPr>
                        <a:solidFill>
                          <a:schemeClr val="dk1"/>
                        </a:solidFill>
                        <a:latin typeface="Work Sans"/>
                        <a:ea typeface="Work Sans"/>
                        <a:cs typeface="Work Sans"/>
                        <a:sym typeface="Work Sans"/>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Work Sans"/>
                          <a:ea typeface="Work Sans"/>
                          <a:cs typeface="Work Sans"/>
                          <a:sym typeface="Work Sans"/>
                        </a:rPr>
                        <a:t>Closed</a:t>
                      </a:r>
                      <a:endParaRPr>
                        <a:solidFill>
                          <a:schemeClr val="dk1"/>
                        </a:solidFill>
                        <a:latin typeface="Work Sans"/>
                        <a:ea typeface="Work Sans"/>
                        <a:cs typeface="Work Sans"/>
                        <a:sym typeface="Work Sans"/>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898375">
                <a:tc>
                  <a:txBody>
                    <a:bodyPr/>
                    <a:lstStyle/>
                    <a:p>
                      <a:pPr marL="0" lvl="0" indent="0" algn="l" rtl="0">
                        <a:spcBef>
                          <a:spcPts val="0"/>
                        </a:spcBef>
                        <a:spcAft>
                          <a:spcPts val="0"/>
                        </a:spcAft>
                        <a:buClr>
                          <a:schemeClr val="dk1"/>
                        </a:buClr>
                        <a:buSzPts val="1100"/>
                        <a:buFont typeface="Arial"/>
                        <a:buNone/>
                      </a:pPr>
                      <a:r>
                        <a:rPr lang="en" sz="1800">
                          <a:solidFill>
                            <a:schemeClr val="lt1"/>
                          </a:solidFill>
                          <a:latin typeface="Krona One"/>
                          <a:ea typeface="Krona One"/>
                          <a:cs typeface="Krona One"/>
                          <a:sym typeface="Krona One"/>
                        </a:rPr>
                        <a:t>Afternoon</a:t>
                      </a:r>
                      <a:endParaRPr sz="1800">
                        <a:solidFill>
                          <a:schemeClr val="lt1"/>
                        </a:solidFill>
                        <a:latin typeface="Krona One"/>
                        <a:ea typeface="Krona One"/>
                        <a:cs typeface="Krona One"/>
                        <a:sym typeface="Krona One"/>
                      </a:endParaRPr>
                    </a:p>
                  </a:txBody>
                  <a:tcPr marL="91425" marR="91425" marT="182875" marB="274300"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alpha val="0"/>
                        </a:schemeClr>
                      </a:solidFill>
                      <a:prstDash val="solid"/>
                      <a:round/>
                      <a:headEnd type="none" w="sm" len="sm"/>
                      <a:tailEnd type="none" w="sm" len="sm"/>
                    </a:lnT>
                    <a:lnB w="28575" cap="flat" cmpd="sng">
                      <a:solidFill>
                        <a:schemeClr val="lt1"/>
                      </a:solidFill>
                      <a:prstDash val="solid"/>
                      <a:round/>
                      <a:headEnd type="none" w="sm" len="sm"/>
                      <a:tailEnd type="none" w="sm" len="sm"/>
                    </a:lnB>
                    <a:solidFill>
                      <a:srgbClr val="E9CFC0">
                        <a:alpha val="36310"/>
                      </a:srgbClr>
                    </a:solidFill>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09:00 13:30</a:t>
                      </a:r>
                      <a:endParaRPr>
                        <a:latin typeface="Work Sans"/>
                        <a:ea typeface="Work Sans"/>
                        <a:cs typeface="Work Sans"/>
                        <a:sym typeface="Work Sans"/>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Work Sans"/>
                          <a:ea typeface="Work Sans"/>
                          <a:cs typeface="Work Sans"/>
                          <a:sym typeface="Work Sans"/>
                        </a:rPr>
                        <a:t>09:00 13:30</a:t>
                      </a:r>
                      <a:endParaRPr>
                        <a:latin typeface="Work Sans"/>
                        <a:ea typeface="Work Sans"/>
                        <a:cs typeface="Work Sans"/>
                        <a:sym typeface="Work Sans"/>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Work Sans"/>
                          <a:ea typeface="Work Sans"/>
                          <a:cs typeface="Work Sans"/>
                          <a:sym typeface="Work Sans"/>
                        </a:rPr>
                        <a:t>09:00 13:30</a:t>
                      </a:r>
                      <a:endParaRPr>
                        <a:latin typeface="Work Sans"/>
                        <a:ea typeface="Work Sans"/>
                        <a:cs typeface="Work Sans"/>
                        <a:sym typeface="Work Sans"/>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Work Sans"/>
                          <a:ea typeface="Work Sans"/>
                          <a:cs typeface="Work Sans"/>
                          <a:sym typeface="Work Sans"/>
                        </a:rPr>
                        <a:t>09:00 13:30</a:t>
                      </a:r>
                      <a:endParaRPr>
                        <a:solidFill>
                          <a:schemeClr val="dk1"/>
                        </a:solidFill>
                        <a:latin typeface="Work Sans"/>
                        <a:ea typeface="Work Sans"/>
                        <a:cs typeface="Work Sans"/>
                        <a:sym typeface="Work Sans"/>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Work Sans"/>
                          <a:ea typeface="Work Sans"/>
                          <a:cs typeface="Work Sans"/>
                          <a:sym typeface="Work Sans"/>
                        </a:rPr>
                        <a:t>09:00 13:30</a:t>
                      </a:r>
                      <a:endParaRPr>
                        <a:solidFill>
                          <a:schemeClr val="dk1"/>
                        </a:solidFill>
                        <a:latin typeface="Work Sans"/>
                        <a:ea typeface="Work Sans"/>
                        <a:cs typeface="Work Sans"/>
                        <a:sym typeface="Work Sans"/>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Work Sans"/>
                          <a:ea typeface="Work Sans"/>
                          <a:cs typeface="Work Sans"/>
                          <a:sym typeface="Work Sans"/>
                        </a:rPr>
                        <a:t>Closed</a:t>
                      </a:r>
                      <a:endParaRPr>
                        <a:solidFill>
                          <a:schemeClr val="dk1"/>
                        </a:solidFill>
                        <a:latin typeface="Work Sans"/>
                        <a:ea typeface="Work Sans"/>
                        <a:cs typeface="Work Sans"/>
                        <a:sym typeface="Work Sans"/>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Work Sans"/>
                          <a:ea typeface="Work Sans"/>
                          <a:cs typeface="Work Sans"/>
                          <a:sym typeface="Work Sans"/>
                        </a:rPr>
                        <a:t>Closed</a:t>
                      </a:r>
                      <a:endParaRPr>
                        <a:solidFill>
                          <a:schemeClr val="dk1"/>
                        </a:solidFill>
                        <a:latin typeface="Work Sans"/>
                        <a:ea typeface="Work Sans"/>
                        <a:cs typeface="Work Sans"/>
                        <a:sym typeface="Work Sans"/>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63"/>
          <p:cNvSpPr txBox="1">
            <a:spLocks noGrp="1"/>
          </p:cNvSpPr>
          <p:nvPr>
            <p:ph type="title"/>
          </p:nvPr>
        </p:nvSpPr>
        <p:spPr>
          <a:xfrm>
            <a:off x="791275" y="2306650"/>
            <a:ext cx="1991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Award 1</a:t>
            </a:r>
            <a:endParaRPr/>
          </a:p>
        </p:txBody>
      </p:sp>
      <p:sp>
        <p:nvSpPr>
          <p:cNvPr id="1136" name="Google Shape;1136;p63"/>
          <p:cNvSpPr txBox="1">
            <a:spLocks noGrp="1"/>
          </p:cNvSpPr>
          <p:nvPr>
            <p:ph type="subTitle" idx="1"/>
          </p:nvPr>
        </p:nvSpPr>
        <p:spPr>
          <a:xfrm>
            <a:off x="791275" y="2779975"/>
            <a:ext cx="1991100" cy="10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1137" name="Google Shape;1137;p63"/>
          <p:cNvSpPr txBox="1">
            <a:spLocks noGrp="1"/>
          </p:cNvSpPr>
          <p:nvPr>
            <p:ph type="title" idx="2"/>
          </p:nvPr>
        </p:nvSpPr>
        <p:spPr>
          <a:xfrm>
            <a:off x="3576450" y="2306650"/>
            <a:ext cx="1991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Award 2</a:t>
            </a:r>
            <a:endParaRPr/>
          </a:p>
        </p:txBody>
      </p:sp>
      <p:sp>
        <p:nvSpPr>
          <p:cNvPr id="1138" name="Google Shape;1138;p63"/>
          <p:cNvSpPr txBox="1">
            <a:spLocks noGrp="1"/>
          </p:cNvSpPr>
          <p:nvPr>
            <p:ph type="subTitle" idx="3"/>
          </p:nvPr>
        </p:nvSpPr>
        <p:spPr>
          <a:xfrm>
            <a:off x="3576450" y="2779950"/>
            <a:ext cx="1991100" cy="10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closest planet to the Sun and the smallest in the Solar System</a:t>
            </a:r>
            <a:endParaRPr/>
          </a:p>
        </p:txBody>
      </p:sp>
      <p:sp>
        <p:nvSpPr>
          <p:cNvPr id="1139" name="Google Shape;1139;p63"/>
          <p:cNvSpPr txBox="1">
            <a:spLocks noGrp="1"/>
          </p:cNvSpPr>
          <p:nvPr>
            <p:ph type="title" idx="4"/>
          </p:nvPr>
        </p:nvSpPr>
        <p:spPr>
          <a:xfrm>
            <a:off x="6361625" y="2306650"/>
            <a:ext cx="19911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Award 3</a:t>
            </a:r>
            <a:endParaRPr/>
          </a:p>
        </p:txBody>
      </p:sp>
      <p:sp>
        <p:nvSpPr>
          <p:cNvPr id="1140" name="Google Shape;1140;p63"/>
          <p:cNvSpPr txBox="1">
            <a:spLocks noGrp="1"/>
          </p:cNvSpPr>
          <p:nvPr>
            <p:ph type="subTitle" idx="5"/>
          </p:nvPr>
        </p:nvSpPr>
        <p:spPr>
          <a:xfrm>
            <a:off x="6361625" y="2779975"/>
            <a:ext cx="1991100" cy="10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1141" name="Google Shape;1141;p63"/>
          <p:cNvSpPr txBox="1">
            <a:spLocks noGrp="1"/>
          </p:cNvSpPr>
          <p:nvPr>
            <p:ph type="title" idx="6"/>
          </p:nvPr>
        </p:nvSpPr>
        <p:spPr>
          <a:xfrm>
            <a:off x="2418300" y="453625"/>
            <a:ext cx="4307400" cy="54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a:t>
            </a:r>
            <a:r>
              <a:rPr lang="en">
                <a:solidFill>
                  <a:schemeClr val="lt1"/>
                </a:solidFill>
              </a:rPr>
              <a:t>awards</a:t>
            </a:r>
            <a:endParaRPr>
              <a:solidFill>
                <a:schemeClr val="lt1"/>
              </a:solidFill>
            </a:endParaRPr>
          </a:p>
        </p:txBody>
      </p:sp>
      <p:grpSp>
        <p:nvGrpSpPr>
          <p:cNvPr id="1142" name="Google Shape;1142;p63"/>
          <p:cNvGrpSpPr/>
          <p:nvPr/>
        </p:nvGrpSpPr>
        <p:grpSpPr>
          <a:xfrm>
            <a:off x="4364944" y="1791293"/>
            <a:ext cx="414113" cy="413984"/>
            <a:chOff x="5642475" y="1435075"/>
            <a:chExt cx="481975" cy="481825"/>
          </a:xfrm>
        </p:grpSpPr>
        <p:sp>
          <p:nvSpPr>
            <p:cNvPr id="1143" name="Google Shape;1143;p6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44" name="Google Shape;1144;p6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45" name="Google Shape;1145;p6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46" name="Google Shape;1146;p63"/>
          <p:cNvGrpSpPr/>
          <p:nvPr/>
        </p:nvGrpSpPr>
        <p:grpSpPr>
          <a:xfrm>
            <a:off x="7159592" y="1784675"/>
            <a:ext cx="395165" cy="427222"/>
            <a:chOff x="2236750" y="2792250"/>
            <a:chExt cx="249300" cy="268575"/>
          </a:xfrm>
        </p:grpSpPr>
        <p:sp>
          <p:nvSpPr>
            <p:cNvPr id="1147" name="Google Shape;1147;p63"/>
            <p:cNvSpPr/>
            <p:nvPr/>
          </p:nvSpPr>
          <p:spPr>
            <a:xfrm>
              <a:off x="2246275" y="2792250"/>
              <a:ext cx="239775" cy="205475"/>
            </a:xfrm>
            <a:custGeom>
              <a:avLst/>
              <a:gdLst/>
              <a:ahLst/>
              <a:cxnLst/>
              <a:rect l="l" t="t" r="r" b="b"/>
              <a:pathLst>
                <a:path w="9591" h="8219" extrusionOk="0">
                  <a:moveTo>
                    <a:pt x="4087" y="1937"/>
                  </a:moveTo>
                  <a:cubicBezTo>
                    <a:pt x="4198" y="1937"/>
                    <a:pt x="4311" y="1991"/>
                    <a:pt x="4382" y="2098"/>
                  </a:cubicBezTo>
                  <a:lnTo>
                    <a:pt x="4858" y="3074"/>
                  </a:lnTo>
                  <a:lnTo>
                    <a:pt x="5930" y="3217"/>
                  </a:lnTo>
                  <a:cubicBezTo>
                    <a:pt x="6192" y="3265"/>
                    <a:pt x="6287" y="3574"/>
                    <a:pt x="6121" y="3765"/>
                  </a:cubicBezTo>
                  <a:lnTo>
                    <a:pt x="5335" y="4527"/>
                  </a:lnTo>
                  <a:lnTo>
                    <a:pt x="5525" y="5599"/>
                  </a:lnTo>
                  <a:cubicBezTo>
                    <a:pt x="5525" y="5694"/>
                    <a:pt x="5478" y="5813"/>
                    <a:pt x="5382" y="5884"/>
                  </a:cubicBezTo>
                  <a:cubicBezTo>
                    <a:pt x="5330" y="5924"/>
                    <a:pt x="5270" y="5941"/>
                    <a:pt x="5207" y="5941"/>
                  </a:cubicBezTo>
                  <a:cubicBezTo>
                    <a:pt x="5156" y="5941"/>
                    <a:pt x="5102" y="5930"/>
                    <a:pt x="5049" y="5908"/>
                  </a:cubicBezTo>
                  <a:lnTo>
                    <a:pt x="4096" y="5408"/>
                  </a:lnTo>
                  <a:lnTo>
                    <a:pt x="3120" y="5908"/>
                  </a:lnTo>
                  <a:cubicBezTo>
                    <a:pt x="3077" y="5930"/>
                    <a:pt x="3030" y="5941"/>
                    <a:pt x="2981" y="5941"/>
                  </a:cubicBezTo>
                  <a:cubicBezTo>
                    <a:pt x="2922" y="5941"/>
                    <a:pt x="2863" y="5924"/>
                    <a:pt x="2810" y="5884"/>
                  </a:cubicBezTo>
                  <a:cubicBezTo>
                    <a:pt x="2715" y="5813"/>
                    <a:pt x="2667" y="5694"/>
                    <a:pt x="2667" y="5599"/>
                  </a:cubicBezTo>
                  <a:lnTo>
                    <a:pt x="2858" y="4527"/>
                  </a:lnTo>
                  <a:lnTo>
                    <a:pt x="2072" y="3765"/>
                  </a:lnTo>
                  <a:cubicBezTo>
                    <a:pt x="2001" y="3670"/>
                    <a:pt x="1953" y="3551"/>
                    <a:pt x="2001" y="3432"/>
                  </a:cubicBezTo>
                  <a:cubicBezTo>
                    <a:pt x="2048" y="3313"/>
                    <a:pt x="2144" y="3241"/>
                    <a:pt x="2263" y="3217"/>
                  </a:cubicBezTo>
                  <a:lnTo>
                    <a:pt x="3334" y="3074"/>
                  </a:lnTo>
                  <a:lnTo>
                    <a:pt x="3811" y="2098"/>
                  </a:lnTo>
                  <a:cubicBezTo>
                    <a:pt x="3870" y="1991"/>
                    <a:pt x="3977" y="1937"/>
                    <a:pt x="4087" y="1937"/>
                  </a:cubicBezTo>
                  <a:close/>
                  <a:moveTo>
                    <a:pt x="4141" y="0"/>
                  </a:moveTo>
                  <a:cubicBezTo>
                    <a:pt x="2026" y="0"/>
                    <a:pt x="0" y="1642"/>
                    <a:pt x="0" y="4122"/>
                  </a:cubicBezTo>
                  <a:cubicBezTo>
                    <a:pt x="0" y="6385"/>
                    <a:pt x="1834" y="8218"/>
                    <a:pt x="4096" y="8218"/>
                  </a:cubicBezTo>
                  <a:cubicBezTo>
                    <a:pt x="4106" y="8218"/>
                    <a:pt x="4116" y="8218"/>
                    <a:pt x="4126" y="8218"/>
                  </a:cubicBezTo>
                  <a:cubicBezTo>
                    <a:pt x="7774" y="8218"/>
                    <a:pt x="9591" y="3806"/>
                    <a:pt x="7026" y="1217"/>
                  </a:cubicBezTo>
                  <a:cubicBezTo>
                    <a:pt x="6185" y="377"/>
                    <a:pt x="5153" y="0"/>
                    <a:pt x="4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3"/>
            <p:cNvSpPr/>
            <p:nvPr/>
          </p:nvSpPr>
          <p:spPr>
            <a:xfrm>
              <a:off x="2320700" y="2866125"/>
              <a:ext cx="55975" cy="52400"/>
            </a:xfrm>
            <a:custGeom>
              <a:avLst/>
              <a:gdLst/>
              <a:ahLst/>
              <a:cxnLst/>
              <a:rect l="l" t="t" r="r" b="b"/>
              <a:pathLst>
                <a:path w="2239" h="2096" extrusionOk="0">
                  <a:moveTo>
                    <a:pt x="1119" y="0"/>
                  </a:moveTo>
                  <a:lnTo>
                    <a:pt x="834" y="548"/>
                  </a:lnTo>
                  <a:cubicBezTo>
                    <a:pt x="786" y="643"/>
                    <a:pt x="715" y="691"/>
                    <a:pt x="595" y="715"/>
                  </a:cubicBezTo>
                  <a:lnTo>
                    <a:pt x="0" y="810"/>
                  </a:lnTo>
                  <a:lnTo>
                    <a:pt x="453" y="1239"/>
                  </a:lnTo>
                  <a:cubicBezTo>
                    <a:pt x="524" y="1310"/>
                    <a:pt x="548" y="1405"/>
                    <a:pt x="548" y="1501"/>
                  </a:cubicBezTo>
                  <a:lnTo>
                    <a:pt x="524" y="1501"/>
                  </a:lnTo>
                  <a:lnTo>
                    <a:pt x="429" y="2096"/>
                  </a:lnTo>
                  <a:lnTo>
                    <a:pt x="976" y="1810"/>
                  </a:lnTo>
                  <a:cubicBezTo>
                    <a:pt x="1000" y="1786"/>
                    <a:pt x="1048" y="1763"/>
                    <a:pt x="1119" y="1763"/>
                  </a:cubicBezTo>
                  <a:cubicBezTo>
                    <a:pt x="1167" y="1763"/>
                    <a:pt x="1215" y="1786"/>
                    <a:pt x="1262" y="1810"/>
                  </a:cubicBezTo>
                  <a:lnTo>
                    <a:pt x="1810" y="2096"/>
                  </a:lnTo>
                  <a:lnTo>
                    <a:pt x="1691" y="1501"/>
                  </a:lnTo>
                  <a:cubicBezTo>
                    <a:pt x="1691" y="1405"/>
                    <a:pt x="1715" y="1310"/>
                    <a:pt x="1786" y="1239"/>
                  </a:cubicBezTo>
                  <a:lnTo>
                    <a:pt x="2239" y="810"/>
                  </a:lnTo>
                  <a:lnTo>
                    <a:pt x="1619" y="715"/>
                  </a:lnTo>
                  <a:cubicBezTo>
                    <a:pt x="1524" y="691"/>
                    <a:pt x="1429" y="643"/>
                    <a:pt x="1381" y="548"/>
                  </a:cubicBezTo>
                  <a:lnTo>
                    <a:pt x="11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3"/>
            <p:cNvSpPr/>
            <p:nvPr/>
          </p:nvSpPr>
          <p:spPr>
            <a:xfrm>
              <a:off x="2236750" y="2973275"/>
              <a:ext cx="92900" cy="87550"/>
            </a:xfrm>
            <a:custGeom>
              <a:avLst/>
              <a:gdLst/>
              <a:ahLst/>
              <a:cxnLst/>
              <a:rect l="l" t="t" r="r" b="b"/>
              <a:pathLst>
                <a:path w="3716" h="3502" extrusionOk="0">
                  <a:moveTo>
                    <a:pt x="953" y="1"/>
                  </a:moveTo>
                  <a:lnTo>
                    <a:pt x="72" y="2025"/>
                  </a:lnTo>
                  <a:cubicBezTo>
                    <a:pt x="0" y="2144"/>
                    <a:pt x="24" y="2287"/>
                    <a:pt x="119" y="2359"/>
                  </a:cubicBezTo>
                  <a:lnTo>
                    <a:pt x="95" y="2382"/>
                  </a:lnTo>
                  <a:cubicBezTo>
                    <a:pt x="164" y="2434"/>
                    <a:pt x="245" y="2473"/>
                    <a:pt x="330" y="2473"/>
                  </a:cubicBezTo>
                  <a:cubicBezTo>
                    <a:pt x="362" y="2473"/>
                    <a:pt x="396" y="2467"/>
                    <a:pt x="429" y="2454"/>
                  </a:cubicBezTo>
                  <a:lnTo>
                    <a:pt x="1786" y="2001"/>
                  </a:lnTo>
                  <a:lnTo>
                    <a:pt x="2334" y="3311"/>
                  </a:lnTo>
                  <a:cubicBezTo>
                    <a:pt x="2405" y="3406"/>
                    <a:pt x="2501" y="3478"/>
                    <a:pt x="2644" y="3502"/>
                  </a:cubicBezTo>
                  <a:cubicBezTo>
                    <a:pt x="2763" y="3502"/>
                    <a:pt x="2882" y="3430"/>
                    <a:pt x="2929" y="3311"/>
                  </a:cubicBezTo>
                  <a:lnTo>
                    <a:pt x="3715" y="1549"/>
                  </a:lnTo>
                  <a:cubicBezTo>
                    <a:pt x="2644" y="1358"/>
                    <a:pt x="1667" y="811"/>
                    <a:pt x="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3"/>
            <p:cNvSpPr/>
            <p:nvPr/>
          </p:nvSpPr>
          <p:spPr>
            <a:xfrm>
              <a:off x="2368325" y="2973875"/>
              <a:ext cx="92900" cy="86950"/>
            </a:xfrm>
            <a:custGeom>
              <a:avLst/>
              <a:gdLst/>
              <a:ahLst/>
              <a:cxnLst/>
              <a:rect l="l" t="t" r="r" b="b"/>
              <a:pathLst>
                <a:path w="3716" h="3478" extrusionOk="0">
                  <a:moveTo>
                    <a:pt x="2763" y="1"/>
                  </a:moveTo>
                  <a:cubicBezTo>
                    <a:pt x="2048" y="810"/>
                    <a:pt x="1072" y="1334"/>
                    <a:pt x="0" y="1525"/>
                  </a:cubicBezTo>
                  <a:lnTo>
                    <a:pt x="762" y="3287"/>
                  </a:lnTo>
                  <a:cubicBezTo>
                    <a:pt x="810" y="3406"/>
                    <a:pt x="929" y="3478"/>
                    <a:pt x="1048" y="3478"/>
                  </a:cubicBezTo>
                  <a:cubicBezTo>
                    <a:pt x="1167" y="3454"/>
                    <a:pt x="1286" y="3382"/>
                    <a:pt x="1358" y="3287"/>
                  </a:cubicBezTo>
                  <a:lnTo>
                    <a:pt x="1905" y="1977"/>
                  </a:lnTo>
                  <a:lnTo>
                    <a:pt x="3263" y="2430"/>
                  </a:lnTo>
                  <a:cubicBezTo>
                    <a:pt x="3296" y="2443"/>
                    <a:pt x="3329" y="2449"/>
                    <a:pt x="3362" y="2449"/>
                  </a:cubicBezTo>
                  <a:cubicBezTo>
                    <a:pt x="3447" y="2449"/>
                    <a:pt x="3528" y="2410"/>
                    <a:pt x="3596" y="2358"/>
                  </a:cubicBezTo>
                  <a:cubicBezTo>
                    <a:pt x="3691" y="2263"/>
                    <a:pt x="3715" y="2120"/>
                    <a:pt x="3644" y="2001"/>
                  </a:cubicBezTo>
                  <a:lnTo>
                    <a:pt x="2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1" name="Google Shape;1151;p63"/>
          <p:cNvSpPr/>
          <p:nvPr/>
        </p:nvSpPr>
        <p:spPr>
          <a:xfrm>
            <a:off x="1563286" y="1774558"/>
            <a:ext cx="447078" cy="447466"/>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64"/>
          <p:cNvSpPr txBox="1">
            <a:spLocks noGrp="1"/>
          </p:cNvSpPr>
          <p:nvPr>
            <p:ph type="subTitle" idx="1"/>
          </p:nvPr>
        </p:nvSpPr>
        <p:spPr>
          <a:xfrm>
            <a:off x="1556213" y="3386575"/>
            <a:ext cx="2529300" cy="38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Jenna Doe</a:t>
            </a:r>
            <a:endParaRPr/>
          </a:p>
        </p:txBody>
      </p:sp>
      <p:sp>
        <p:nvSpPr>
          <p:cNvPr id="1157" name="Google Shape;1157;p64"/>
          <p:cNvSpPr txBox="1">
            <a:spLocks noGrp="1"/>
          </p:cNvSpPr>
          <p:nvPr>
            <p:ph type="subTitle" idx="2"/>
          </p:nvPr>
        </p:nvSpPr>
        <p:spPr>
          <a:xfrm>
            <a:off x="5058413" y="3386550"/>
            <a:ext cx="2529300" cy="38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Timmy Jimmy</a:t>
            </a:r>
            <a:endParaRPr/>
          </a:p>
        </p:txBody>
      </p:sp>
      <p:sp>
        <p:nvSpPr>
          <p:cNvPr id="1158" name="Google Shape;1158;p64"/>
          <p:cNvSpPr txBox="1">
            <a:spLocks noGrp="1"/>
          </p:cNvSpPr>
          <p:nvPr>
            <p:ph type="subTitle" idx="3"/>
          </p:nvPr>
        </p:nvSpPr>
        <p:spPr>
          <a:xfrm>
            <a:off x="1692338" y="3720100"/>
            <a:ext cx="2257200" cy="61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159" name="Google Shape;1159;p64"/>
          <p:cNvSpPr txBox="1">
            <a:spLocks noGrp="1"/>
          </p:cNvSpPr>
          <p:nvPr>
            <p:ph type="subTitle" idx="4"/>
          </p:nvPr>
        </p:nvSpPr>
        <p:spPr>
          <a:xfrm>
            <a:off x="5194663" y="3720100"/>
            <a:ext cx="2257200" cy="61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speak a bit about this person here</a:t>
            </a:r>
            <a:endParaRPr/>
          </a:p>
        </p:txBody>
      </p:sp>
      <p:sp>
        <p:nvSpPr>
          <p:cNvPr id="1160" name="Google Shape;1160;p64"/>
          <p:cNvSpPr txBox="1">
            <a:spLocks noGrp="1"/>
          </p:cNvSpPr>
          <p:nvPr>
            <p:ph type="title"/>
          </p:nvPr>
        </p:nvSpPr>
        <p:spPr>
          <a:xfrm>
            <a:off x="623750" y="453625"/>
            <a:ext cx="7800300" cy="61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t>
            </a:r>
            <a:r>
              <a:rPr lang="en">
                <a:solidFill>
                  <a:schemeClr val="lt1"/>
                </a:solidFill>
              </a:rPr>
              <a:t>team</a:t>
            </a:r>
            <a:endParaRPr>
              <a:solidFill>
                <a:schemeClr val="lt1"/>
              </a:solidFill>
            </a:endParaRPr>
          </a:p>
        </p:txBody>
      </p:sp>
      <p:pic>
        <p:nvPicPr>
          <p:cNvPr id="1161" name="Google Shape;1161;p64"/>
          <p:cNvPicPr preferRelativeResize="0"/>
          <p:nvPr/>
        </p:nvPicPr>
        <p:blipFill rotWithShape="1">
          <a:blip r:embed="rId3">
            <a:alphaModFix/>
          </a:blip>
          <a:srcRect l="36826" t="9446" r="38771" b="48268"/>
          <a:stretch/>
        </p:blipFill>
        <p:spPr>
          <a:xfrm>
            <a:off x="1826625" y="1350150"/>
            <a:ext cx="1988700" cy="1938900"/>
          </a:xfrm>
          <a:prstGeom prst="ellipse">
            <a:avLst/>
          </a:prstGeom>
          <a:noFill/>
          <a:ln>
            <a:noFill/>
          </a:ln>
        </p:spPr>
      </p:pic>
      <p:pic>
        <p:nvPicPr>
          <p:cNvPr id="1162" name="Google Shape;1162;p64"/>
          <p:cNvPicPr preferRelativeResize="0"/>
          <p:nvPr/>
        </p:nvPicPr>
        <p:blipFill rotWithShape="1">
          <a:blip r:embed="rId4">
            <a:alphaModFix/>
          </a:blip>
          <a:srcRect l="43921" r="19138" b="35987"/>
          <a:stretch/>
        </p:blipFill>
        <p:spPr>
          <a:xfrm>
            <a:off x="5328750" y="1350150"/>
            <a:ext cx="1988700" cy="1938900"/>
          </a:xfrm>
          <a:prstGeom prst="ellipse">
            <a:avLst/>
          </a:prstGeom>
          <a:noFill/>
          <a:ln>
            <a:noFill/>
          </a:ln>
        </p:spPr>
      </p:pic>
      <p:grpSp>
        <p:nvGrpSpPr>
          <p:cNvPr id="1163" name="Google Shape;1163;p64"/>
          <p:cNvGrpSpPr/>
          <p:nvPr/>
        </p:nvGrpSpPr>
        <p:grpSpPr>
          <a:xfrm>
            <a:off x="911671" y="2066800"/>
            <a:ext cx="1187107" cy="1222260"/>
            <a:chOff x="3553196" y="3571850"/>
            <a:chExt cx="1187107" cy="1222260"/>
          </a:xfrm>
        </p:grpSpPr>
        <p:sp>
          <p:nvSpPr>
            <p:cNvPr id="1164" name="Google Shape;1164;p64"/>
            <p:cNvSpPr/>
            <p:nvPr/>
          </p:nvSpPr>
          <p:spPr>
            <a:xfrm>
              <a:off x="4149337" y="3571850"/>
              <a:ext cx="67655" cy="50577"/>
            </a:xfrm>
            <a:custGeom>
              <a:avLst/>
              <a:gdLst/>
              <a:ahLst/>
              <a:cxnLst/>
              <a:rect l="l" t="t" r="r" b="b"/>
              <a:pathLst>
                <a:path w="3189" h="2384" extrusionOk="0">
                  <a:moveTo>
                    <a:pt x="1665" y="1"/>
                  </a:moveTo>
                  <a:cubicBezTo>
                    <a:pt x="835" y="1"/>
                    <a:pt x="0" y="897"/>
                    <a:pt x="569" y="1823"/>
                  </a:cubicBezTo>
                  <a:cubicBezTo>
                    <a:pt x="809" y="2219"/>
                    <a:pt x="1162" y="2383"/>
                    <a:pt x="1517" y="2383"/>
                  </a:cubicBezTo>
                  <a:cubicBezTo>
                    <a:pt x="2347" y="2383"/>
                    <a:pt x="3188" y="1487"/>
                    <a:pt x="2619" y="562"/>
                  </a:cubicBezTo>
                  <a:cubicBezTo>
                    <a:pt x="2375" y="165"/>
                    <a:pt x="2021" y="1"/>
                    <a:pt x="16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4"/>
            <p:cNvSpPr/>
            <p:nvPr/>
          </p:nvSpPr>
          <p:spPr>
            <a:xfrm>
              <a:off x="3620914" y="4123694"/>
              <a:ext cx="72534" cy="54183"/>
            </a:xfrm>
            <a:custGeom>
              <a:avLst/>
              <a:gdLst/>
              <a:ahLst/>
              <a:cxnLst/>
              <a:rect l="l" t="t" r="r" b="b"/>
              <a:pathLst>
                <a:path w="3419" h="2554" extrusionOk="0">
                  <a:moveTo>
                    <a:pt x="1786" y="1"/>
                  </a:moveTo>
                  <a:cubicBezTo>
                    <a:pt x="897" y="1"/>
                    <a:pt x="1" y="958"/>
                    <a:pt x="611" y="1950"/>
                  </a:cubicBezTo>
                  <a:cubicBezTo>
                    <a:pt x="874" y="2377"/>
                    <a:pt x="1256" y="2553"/>
                    <a:pt x="1638" y="2553"/>
                  </a:cubicBezTo>
                  <a:cubicBezTo>
                    <a:pt x="2528" y="2553"/>
                    <a:pt x="3418" y="1596"/>
                    <a:pt x="2807" y="604"/>
                  </a:cubicBezTo>
                  <a:cubicBezTo>
                    <a:pt x="2548" y="177"/>
                    <a:pt x="2168" y="1"/>
                    <a:pt x="1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4"/>
            <p:cNvSpPr/>
            <p:nvPr/>
          </p:nvSpPr>
          <p:spPr>
            <a:xfrm>
              <a:off x="4362569" y="4211270"/>
              <a:ext cx="128011" cy="95616"/>
            </a:xfrm>
            <a:custGeom>
              <a:avLst/>
              <a:gdLst/>
              <a:ahLst/>
              <a:cxnLst/>
              <a:rect l="l" t="t" r="r" b="b"/>
              <a:pathLst>
                <a:path w="6034" h="4507" extrusionOk="0">
                  <a:moveTo>
                    <a:pt x="3154" y="0"/>
                  </a:moveTo>
                  <a:cubicBezTo>
                    <a:pt x="1581" y="0"/>
                    <a:pt x="1" y="1690"/>
                    <a:pt x="1071" y="3438"/>
                  </a:cubicBezTo>
                  <a:cubicBezTo>
                    <a:pt x="1534" y="4193"/>
                    <a:pt x="2209" y="4506"/>
                    <a:pt x="2886" y="4506"/>
                  </a:cubicBezTo>
                  <a:cubicBezTo>
                    <a:pt x="4457" y="4506"/>
                    <a:pt x="6033" y="2816"/>
                    <a:pt x="4965" y="1061"/>
                  </a:cubicBezTo>
                  <a:cubicBezTo>
                    <a:pt x="4502" y="311"/>
                    <a:pt x="3829" y="0"/>
                    <a:pt x="3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4"/>
            <p:cNvSpPr/>
            <p:nvPr/>
          </p:nvSpPr>
          <p:spPr>
            <a:xfrm>
              <a:off x="4359578" y="3752113"/>
              <a:ext cx="137961" cy="103062"/>
            </a:xfrm>
            <a:custGeom>
              <a:avLst/>
              <a:gdLst/>
              <a:ahLst/>
              <a:cxnLst/>
              <a:rect l="l" t="t" r="r" b="b"/>
              <a:pathLst>
                <a:path w="6503" h="4858" extrusionOk="0">
                  <a:moveTo>
                    <a:pt x="3394" y="1"/>
                  </a:moveTo>
                  <a:cubicBezTo>
                    <a:pt x="1700" y="1"/>
                    <a:pt x="1" y="1825"/>
                    <a:pt x="1163" y="3709"/>
                  </a:cubicBezTo>
                  <a:cubicBezTo>
                    <a:pt x="1659" y="4521"/>
                    <a:pt x="2383" y="4858"/>
                    <a:pt x="3109" y="4858"/>
                  </a:cubicBezTo>
                  <a:cubicBezTo>
                    <a:pt x="4800" y="4858"/>
                    <a:pt x="6502" y="3033"/>
                    <a:pt x="5348" y="1149"/>
                  </a:cubicBezTo>
                  <a:cubicBezTo>
                    <a:pt x="4849" y="337"/>
                    <a:pt x="4122" y="1"/>
                    <a:pt x="3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4"/>
            <p:cNvSpPr/>
            <p:nvPr/>
          </p:nvSpPr>
          <p:spPr>
            <a:xfrm>
              <a:off x="4086435" y="3969122"/>
              <a:ext cx="160513" cy="119886"/>
            </a:xfrm>
            <a:custGeom>
              <a:avLst/>
              <a:gdLst/>
              <a:ahLst/>
              <a:cxnLst/>
              <a:rect l="l" t="t" r="r" b="b"/>
              <a:pathLst>
                <a:path w="7566" h="5651" extrusionOk="0">
                  <a:moveTo>
                    <a:pt x="3952" y="1"/>
                  </a:moveTo>
                  <a:cubicBezTo>
                    <a:pt x="1981" y="1"/>
                    <a:pt x="0" y="2124"/>
                    <a:pt x="1351" y="4324"/>
                  </a:cubicBezTo>
                  <a:cubicBezTo>
                    <a:pt x="1925" y="5262"/>
                    <a:pt x="2765" y="5651"/>
                    <a:pt x="3608" y="5651"/>
                  </a:cubicBezTo>
                  <a:cubicBezTo>
                    <a:pt x="5579" y="5651"/>
                    <a:pt x="7565" y="3528"/>
                    <a:pt x="6215" y="1327"/>
                  </a:cubicBezTo>
                  <a:cubicBezTo>
                    <a:pt x="5637" y="390"/>
                    <a:pt x="4795" y="1"/>
                    <a:pt x="3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4"/>
            <p:cNvSpPr/>
            <p:nvPr/>
          </p:nvSpPr>
          <p:spPr>
            <a:xfrm>
              <a:off x="3929847" y="4356486"/>
              <a:ext cx="97738" cy="73171"/>
            </a:xfrm>
            <a:custGeom>
              <a:avLst/>
              <a:gdLst/>
              <a:ahLst/>
              <a:cxnLst/>
              <a:rect l="l" t="t" r="r" b="b"/>
              <a:pathLst>
                <a:path w="4607" h="3449" extrusionOk="0">
                  <a:moveTo>
                    <a:pt x="2405" y="0"/>
                  </a:moveTo>
                  <a:cubicBezTo>
                    <a:pt x="1207" y="0"/>
                    <a:pt x="0" y="1293"/>
                    <a:pt x="823" y="2634"/>
                  </a:cubicBezTo>
                  <a:cubicBezTo>
                    <a:pt x="1173" y="3210"/>
                    <a:pt x="1686" y="3448"/>
                    <a:pt x="2201" y="3448"/>
                  </a:cubicBezTo>
                  <a:cubicBezTo>
                    <a:pt x="3399" y="3448"/>
                    <a:pt x="4606" y="2155"/>
                    <a:pt x="3783" y="814"/>
                  </a:cubicBezTo>
                  <a:cubicBezTo>
                    <a:pt x="3433" y="239"/>
                    <a:pt x="2920" y="0"/>
                    <a:pt x="2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4"/>
            <p:cNvSpPr/>
            <p:nvPr/>
          </p:nvSpPr>
          <p:spPr>
            <a:xfrm>
              <a:off x="3768167" y="3770146"/>
              <a:ext cx="77053" cy="57471"/>
            </a:xfrm>
            <a:custGeom>
              <a:avLst/>
              <a:gdLst/>
              <a:ahLst/>
              <a:cxnLst/>
              <a:rect l="l" t="t" r="r" b="b"/>
              <a:pathLst>
                <a:path w="3632" h="2709" extrusionOk="0">
                  <a:moveTo>
                    <a:pt x="1894" y="0"/>
                  </a:moveTo>
                  <a:cubicBezTo>
                    <a:pt x="947" y="0"/>
                    <a:pt x="0" y="1018"/>
                    <a:pt x="645" y="2070"/>
                  </a:cubicBezTo>
                  <a:cubicBezTo>
                    <a:pt x="922" y="2522"/>
                    <a:pt x="1326" y="2709"/>
                    <a:pt x="1732" y="2709"/>
                  </a:cubicBezTo>
                  <a:cubicBezTo>
                    <a:pt x="2678" y="2709"/>
                    <a:pt x="3631" y="1692"/>
                    <a:pt x="2986" y="639"/>
                  </a:cubicBezTo>
                  <a:cubicBezTo>
                    <a:pt x="2706" y="188"/>
                    <a:pt x="2300" y="0"/>
                    <a:pt x="1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4"/>
            <p:cNvSpPr/>
            <p:nvPr/>
          </p:nvSpPr>
          <p:spPr>
            <a:xfrm>
              <a:off x="3553196" y="4351267"/>
              <a:ext cx="79047" cy="59169"/>
            </a:xfrm>
            <a:custGeom>
              <a:avLst/>
              <a:gdLst/>
              <a:ahLst/>
              <a:cxnLst/>
              <a:rect l="l" t="t" r="r" b="b"/>
              <a:pathLst>
                <a:path w="3726" h="2789" extrusionOk="0">
                  <a:moveTo>
                    <a:pt x="1949" y="1"/>
                  </a:moveTo>
                  <a:cubicBezTo>
                    <a:pt x="978" y="1"/>
                    <a:pt x="0" y="1049"/>
                    <a:pt x="662" y="2128"/>
                  </a:cubicBezTo>
                  <a:cubicBezTo>
                    <a:pt x="947" y="2595"/>
                    <a:pt x="1364" y="2789"/>
                    <a:pt x="1781" y="2789"/>
                  </a:cubicBezTo>
                  <a:cubicBezTo>
                    <a:pt x="2751" y="2789"/>
                    <a:pt x="3725" y="1745"/>
                    <a:pt x="3064" y="660"/>
                  </a:cubicBezTo>
                  <a:cubicBezTo>
                    <a:pt x="2780" y="194"/>
                    <a:pt x="2365" y="1"/>
                    <a:pt x="19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4"/>
            <p:cNvSpPr/>
            <p:nvPr/>
          </p:nvSpPr>
          <p:spPr>
            <a:xfrm>
              <a:off x="4081598" y="4330795"/>
              <a:ext cx="157840" cy="117786"/>
            </a:xfrm>
            <a:custGeom>
              <a:avLst/>
              <a:gdLst/>
              <a:ahLst/>
              <a:cxnLst/>
              <a:rect l="l" t="t" r="r" b="b"/>
              <a:pathLst>
                <a:path w="7440" h="5552" extrusionOk="0">
                  <a:moveTo>
                    <a:pt x="3885" y="0"/>
                  </a:moveTo>
                  <a:cubicBezTo>
                    <a:pt x="1948" y="0"/>
                    <a:pt x="1" y="2081"/>
                    <a:pt x="1324" y="4245"/>
                  </a:cubicBezTo>
                  <a:cubicBezTo>
                    <a:pt x="1892" y="5169"/>
                    <a:pt x="2720" y="5552"/>
                    <a:pt x="3551" y="5552"/>
                  </a:cubicBezTo>
                  <a:cubicBezTo>
                    <a:pt x="5489" y="5552"/>
                    <a:pt x="7440" y="3466"/>
                    <a:pt x="6115" y="1309"/>
                  </a:cubicBezTo>
                  <a:cubicBezTo>
                    <a:pt x="5547" y="384"/>
                    <a:pt x="4717" y="0"/>
                    <a:pt x="3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4"/>
            <p:cNvSpPr/>
            <p:nvPr/>
          </p:nvSpPr>
          <p:spPr>
            <a:xfrm>
              <a:off x="4319418" y="4014585"/>
              <a:ext cx="121965" cy="91225"/>
            </a:xfrm>
            <a:custGeom>
              <a:avLst/>
              <a:gdLst/>
              <a:ahLst/>
              <a:cxnLst/>
              <a:rect l="l" t="t" r="r" b="b"/>
              <a:pathLst>
                <a:path w="5749" h="4300" extrusionOk="0">
                  <a:moveTo>
                    <a:pt x="3003" y="1"/>
                  </a:moveTo>
                  <a:cubicBezTo>
                    <a:pt x="1505" y="1"/>
                    <a:pt x="0" y="1613"/>
                    <a:pt x="1018" y="3284"/>
                  </a:cubicBezTo>
                  <a:cubicBezTo>
                    <a:pt x="1459" y="4002"/>
                    <a:pt x="2102" y="4300"/>
                    <a:pt x="2746" y="4300"/>
                  </a:cubicBezTo>
                  <a:cubicBezTo>
                    <a:pt x="4244" y="4300"/>
                    <a:pt x="5748" y="2688"/>
                    <a:pt x="4730" y="1016"/>
                  </a:cubicBezTo>
                  <a:cubicBezTo>
                    <a:pt x="4289" y="298"/>
                    <a:pt x="3647" y="1"/>
                    <a:pt x="3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4"/>
            <p:cNvSpPr/>
            <p:nvPr/>
          </p:nvSpPr>
          <p:spPr>
            <a:xfrm>
              <a:off x="3808030" y="4111814"/>
              <a:ext cx="153809" cy="115091"/>
            </a:xfrm>
            <a:custGeom>
              <a:avLst/>
              <a:gdLst/>
              <a:ahLst/>
              <a:cxnLst/>
              <a:rect l="l" t="t" r="r" b="b"/>
              <a:pathLst>
                <a:path w="7250" h="5425" extrusionOk="0">
                  <a:moveTo>
                    <a:pt x="3783" y="1"/>
                  </a:moveTo>
                  <a:cubicBezTo>
                    <a:pt x="1896" y="1"/>
                    <a:pt x="0" y="2036"/>
                    <a:pt x="1289" y="4148"/>
                  </a:cubicBezTo>
                  <a:cubicBezTo>
                    <a:pt x="1843" y="5051"/>
                    <a:pt x="2650" y="5425"/>
                    <a:pt x="3460" y="5425"/>
                  </a:cubicBezTo>
                  <a:cubicBezTo>
                    <a:pt x="5349" y="5425"/>
                    <a:pt x="7249" y="3391"/>
                    <a:pt x="5959" y="1285"/>
                  </a:cubicBezTo>
                  <a:cubicBezTo>
                    <a:pt x="5404" y="377"/>
                    <a:pt x="4594" y="1"/>
                    <a:pt x="3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4"/>
            <p:cNvSpPr/>
            <p:nvPr/>
          </p:nvSpPr>
          <p:spPr>
            <a:xfrm>
              <a:off x="3675373" y="4685764"/>
              <a:ext cx="145089" cy="108345"/>
            </a:xfrm>
            <a:custGeom>
              <a:avLst/>
              <a:gdLst/>
              <a:ahLst/>
              <a:cxnLst/>
              <a:rect l="l" t="t" r="r" b="b"/>
              <a:pathLst>
                <a:path w="6839" h="5107" extrusionOk="0">
                  <a:moveTo>
                    <a:pt x="3570" y="1"/>
                  </a:moveTo>
                  <a:cubicBezTo>
                    <a:pt x="1788" y="1"/>
                    <a:pt x="1" y="1915"/>
                    <a:pt x="1222" y="3900"/>
                  </a:cubicBezTo>
                  <a:cubicBezTo>
                    <a:pt x="1744" y="4753"/>
                    <a:pt x="2506" y="5107"/>
                    <a:pt x="3271" y="5107"/>
                  </a:cubicBezTo>
                  <a:cubicBezTo>
                    <a:pt x="5049" y="5107"/>
                    <a:pt x="6839" y="3193"/>
                    <a:pt x="5626" y="1207"/>
                  </a:cubicBezTo>
                  <a:cubicBezTo>
                    <a:pt x="5101" y="354"/>
                    <a:pt x="4336" y="1"/>
                    <a:pt x="3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4"/>
            <p:cNvSpPr/>
            <p:nvPr/>
          </p:nvSpPr>
          <p:spPr>
            <a:xfrm>
              <a:off x="3936487" y="4660391"/>
              <a:ext cx="121986" cy="91055"/>
            </a:xfrm>
            <a:custGeom>
              <a:avLst/>
              <a:gdLst/>
              <a:ahLst/>
              <a:cxnLst/>
              <a:rect l="l" t="t" r="r" b="b"/>
              <a:pathLst>
                <a:path w="5750" h="4292" extrusionOk="0">
                  <a:moveTo>
                    <a:pt x="3009" y="0"/>
                  </a:moveTo>
                  <a:cubicBezTo>
                    <a:pt x="1509" y="0"/>
                    <a:pt x="0" y="1612"/>
                    <a:pt x="1020" y="3277"/>
                  </a:cubicBezTo>
                  <a:cubicBezTo>
                    <a:pt x="1461" y="3995"/>
                    <a:pt x="2103" y="4292"/>
                    <a:pt x="2747" y="4292"/>
                  </a:cubicBezTo>
                  <a:cubicBezTo>
                    <a:pt x="4245" y="4292"/>
                    <a:pt x="5749" y="2680"/>
                    <a:pt x="4731" y="1008"/>
                  </a:cubicBezTo>
                  <a:cubicBezTo>
                    <a:pt x="4291" y="295"/>
                    <a:pt x="3651" y="0"/>
                    <a:pt x="3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4"/>
            <p:cNvSpPr/>
            <p:nvPr/>
          </p:nvSpPr>
          <p:spPr>
            <a:xfrm>
              <a:off x="4173056" y="4503485"/>
              <a:ext cx="91734" cy="68631"/>
            </a:xfrm>
            <a:custGeom>
              <a:avLst/>
              <a:gdLst/>
              <a:ahLst/>
              <a:cxnLst/>
              <a:rect l="l" t="t" r="r" b="b"/>
              <a:pathLst>
                <a:path w="4324" h="3235" extrusionOk="0">
                  <a:moveTo>
                    <a:pt x="2256" y="1"/>
                  </a:moveTo>
                  <a:cubicBezTo>
                    <a:pt x="1130" y="1"/>
                    <a:pt x="0" y="1216"/>
                    <a:pt x="773" y="2473"/>
                  </a:cubicBezTo>
                  <a:cubicBezTo>
                    <a:pt x="1101" y="3012"/>
                    <a:pt x="1581" y="3235"/>
                    <a:pt x="2063" y="3235"/>
                  </a:cubicBezTo>
                  <a:cubicBezTo>
                    <a:pt x="3188" y="3235"/>
                    <a:pt x="4324" y="2019"/>
                    <a:pt x="3551" y="762"/>
                  </a:cubicBezTo>
                  <a:cubicBezTo>
                    <a:pt x="3220" y="224"/>
                    <a:pt x="2738" y="1"/>
                    <a:pt x="2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4"/>
            <p:cNvSpPr/>
            <p:nvPr/>
          </p:nvSpPr>
          <p:spPr>
            <a:xfrm>
              <a:off x="4378268" y="4427917"/>
              <a:ext cx="160979" cy="120331"/>
            </a:xfrm>
            <a:custGeom>
              <a:avLst/>
              <a:gdLst/>
              <a:ahLst/>
              <a:cxnLst/>
              <a:rect l="l" t="t" r="r" b="b"/>
              <a:pathLst>
                <a:path w="7588" h="5672" extrusionOk="0">
                  <a:moveTo>
                    <a:pt x="3964" y="1"/>
                  </a:moveTo>
                  <a:cubicBezTo>
                    <a:pt x="1988" y="1"/>
                    <a:pt x="0" y="2131"/>
                    <a:pt x="1349" y="4337"/>
                  </a:cubicBezTo>
                  <a:cubicBezTo>
                    <a:pt x="1929" y="5280"/>
                    <a:pt x="2774" y="5671"/>
                    <a:pt x="3623" y="5671"/>
                  </a:cubicBezTo>
                  <a:cubicBezTo>
                    <a:pt x="5599" y="5671"/>
                    <a:pt x="7587" y="3547"/>
                    <a:pt x="6238" y="1341"/>
                  </a:cubicBezTo>
                  <a:cubicBezTo>
                    <a:pt x="5659" y="393"/>
                    <a:pt x="4812" y="1"/>
                    <a:pt x="3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4"/>
            <p:cNvSpPr/>
            <p:nvPr/>
          </p:nvSpPr>
          <p:spPr>
            <a:xfrm>
              <a:off x="4651708" y="3878321"/>
              <a:ext cx="88594" cy="66148"/>
            </a:xfrm>
            <a:custGeom>
              <a:avLst/>
              <a:gdLst/>
              <a:ahLst/>
              <a:cxnLst/>
              <a:rect l="l" t="t" r="r" b="b"/>
              <a:pathLst>
                <a:path w="4176" h="3118" extrusionOk="0">
                  <a:moveTo>
                    <a:pt x="2182" y="0"/>
                  </a:moveTo>
                  <a:cubicBezTo>
                    <a:pt x="1096" y="0"/>
                    <a:pt x="1" y="1167"/>
                    <a:pt x="748" y="2381"/>
                  </a:cubicBezTo>
                  <a:cubicBezTo>
                    <a:pt x="1065" y="2902"/>
                    <a:pt x="1529" y="3118"/>
                    <a:pt x="1995" y="3118"/>
                  </a:cubicBezTo>
                  <a:cubicBezTo>
                    <a:pt x="3081" y="3118"/>
                    <a:pt x="4175" y="1945"/>
                    <a:pt x="3428" y="731"/>
                  </a:cubicBezTo>
                  <a:cubicBezTo>
                    <a:pt x="3112" y="215"/>
                    <a:pt x="2648" y="0"/>
                    <a:pt x="2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0" name="Google Shape;1180;p64"/>
          <p:cNvSpPr/>
          <p:nvPr/>
        </p:nvSpPr>
        <p:spPr>
          <a:xfrm rot="7612548">
            <a:off x="6200102" y="-645311"/>
            <a:ext cx="3016186" cy="2245071"/>
          </a:xfrm>
          <a:custGeom>
            <a:avLst/>
            <a:gdLst/>
            <a:ahLst/>
            <a:cxnLst/>
            <a:rect l="l" t="t" r="r" b="b"/>
            <a:pathLst>
              <a:path w="56548" h="42091" extrusionOk="0">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65"/>
          <p:cNvSpPr txBox="1">
            <a:spLocks noGrp="1"/>
          </p:cNvSpPr>
          <p:nvPr>
            <p:ph type="ctrTitle"/>
          </p:nvPr>
        </p:nvSpPr>
        <p:spPr>
          <a:xfrm>
            <a:off x="4134975" y="553315"/>
            <a:ext cx="4284000" cy="99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r>
              <a:rPr lang="en">
                <a:solidFill>
                  <a:schemeClr val="lt1"/>
                </a:solidFill>
              </a:rPr>
              <a:t>!</a:t>
            </a:r>
            <a:endParaRPr>
              <a:solidFill>
                <a:schemeClr val="lt1"/>
              </a:solidFill>
            </a:endParaRPr>
          </a:p>
        </p:txBody>
      </p:sp>
      <p:sp>
        <p:nvSpPr>
          <p:cNvPr id="1186" name="Google Shape;1186;p65"/>
          <p:cNvSpPr txBox="1">
            <a:spLocks noGrp="1"/>
          </p:cNvSpPr>
          <p:nvPr>
            <p:ph type="subTitle" idx="1"/>
          </p:nvPr>
        </p:nvSpPr>
        <p:spPr>
          <a:xfrm>
            <a:off x="4186575" y="1471365"/>
            <a:ext cx="4232400" cy="122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b="1"/>
              <a:t>Do you have any questions?</a:t>
            </a:r>
            <a:endParaRPr b="1"/>
          </a:p>
          <a:p>
            <a:pPr marL="0" lvl="0" indent="0" algn="l" rtl="0">
              <a:lnSpc>
                <a:spcPct val="70000"/>
              </a:lnSpc>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youremail@freepik.com </a:t>
            </a:r>
            <a:endParaRPr/>
          </a:p>
          <a:p>
            <a:pPr marL="0" lvl="0" indent="0" algn="l" rtl="0">
              <a:spcBef>
                <a:spcPts val="0"/>
              </a:spcBef>
              <a:spcAft>
                <a:spcPts val="0"/>
              </a:spcAft>
              <a:buClr>
                <a:schemeClr val="dk1"/>
              </a:buClr>
              <a:buSzPts val="1100"/>
              <a:buFont typeface="Arial"/>
              <a:buNone/>
            </a:pPr>
            <a:r>
              <a:rPr lang="en"/>
              <a:t>+91  620 421 838 </a:t>
            </a:r>
            <a:endParaRPr/>
          </a:p>
          <a:p>
            <a:pPr marL="0" lvl="0" indent="0" algn="l" rtl="0">
              <a:spcBef>
                <a:spcPts val="0"/>
              </a:spcBef>
              <a:spcAft>
                <a:spcPts val="0"/>
              </a:spcAft>
              <a:buNone/>
            </a:pPr>
            <a:r>
              <a:rPr lang="en"/>
              <a:t>yourcompany.com</a:t>
            </a:r>
            <a:endParaRPr/>
          </a:p>
        </p:txBody>
      </p:sp>
      <p:sp>
        <p:nvSpPr>
          <p:cNvPr id="1187" name="Google Shape;1187;p65"/>
          <p:cNvSpPr txBox="1">
            <a:spLocks noGrp="1"/>
          </p:cNvSpPr>
          <p:nvPr>
            <p:ph type="subTitle" idx="2"/>
          </p:nvPr>
        </p:nvSpPr>
        <p:spPr>
          <a:xfrm>
            <a:off x="4186575" y="4165899"/>
            <a:ext cx="4232400" cy="29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Please keep this slide for attribution</a:t>
            </a:r>
            <a:endParaRPr/>
          </a:p>
        </p:txBody>
      </p:sp>
      <p:pic>
        <p:nvPicPr>
          <p:cNvPr id="1188" name="Google Shape;1188;p65"/>
          <p:cNvPicPr preferRelativeResize="0"/>
          <p:nvPr/>
        </p:nvPicPr>
        <p:blipFill rotWithShape="1">
          <a:blip r:embed="rId3">
            <a:alphaModFix/>
          </a:blip>
          <a:srcRect l="28669" r="34333"/>
          <a:stretch/>
        </p:blipFill>
        <p:spPr>
          <a:xfrm>
            <a:off x="2" y="0"/>
            <a:ext cx="3382476" cy="5143500"/>
          </a:xfrm>
          <a:prstGeom prst="rect">
            <a:avLst/>
          </a:prstGeom>
          <a:noFill/>
          <a:ln>
            <a:noFill/>
          </a:ln>
        </p:spPr>
      </p:pic>
      <p:grpSp>
        <p:nvGrpSpPr>
          <p:cNvPr id="1189" name="Google Shape;1189;p65"/>
          <p:cNvGrpSpPr/>
          <p:nvPr/>
        </p:nvGrpSpPr>
        <p:grpSpPr>
          <a:xfrm>
            <a:off x="5409521" y="2843611"/>
            <a:ext cx="410181" cy="410141"/>
            <a:chOff x="1379798" y="1723250"/>
            <a:chExt cx="397887" cy="397887"/>
          </a:xfrm>
        </p:grpSpPr>
        <p:sp>
          <p:nvSpPr>
            <p:cNvPr id="1190" name="Google Shape;1190;p65"/>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5"/>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5"/>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5"/>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65"/>
          <p:cNvGrpSpPr/>
          <p:nvPr/>
        </p:nvGrpSpPr>
        <p:grpSpPr>
          <a:xfrm>
            <a:off x="4285698" y="2843611"/>
            <a:ext cx="410203" cy="410141"/>
            <a:chOff x="266768" y="1721375"/>
            <a:chExt cx="397907" cy="397887"/>
          </a:xfrm>
        </p:grpSpPr>
        <p:sp>
          <p:nvSpPr>
            <p:cNvPr id="1195" name="Google Shape;1195;p65"/>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5"/>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65"/>
          <p:cNvGrpSpPr/>
          <p:nvPr/>
        </p:nvGrpSpPr>
        <p:grpSpPr>
          <a:xfrm>
            <a:off x="4847633" y="2843611"/>
            <a:ext cx="410160" cy="410141"/>
            <a:chOff x="864491" y="1723250"/>
            <a:chExt cx="397866" cy="397887"/>
          </a:xfrm>
        </p:grpSpPr>
        <p:sp>
          <p:nvSpPr>
            <p:cNvPr id="1198" name="Google Shape;1198;p65"/>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5"/>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5"/>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1" name="Google Shape;1201;p65"/>
          <p:cNvSpPr/>
          <p:nvPr/>
        </p:nvSpPr>
        <p:spPr>
          <a:xfrm rot="10800000">
            <a:off x="164722" y="2536108"/>
            <a:ext cx="3757594" cy="3037681"/>
          </a:xfrm>
          <a:custGeom>
            <a:avLst/>
            <a:gdLst/>
            <a:ahLst/>
            <a:cxnLst/>
            <a:rect l="l" t="t" r="r" b="b"/>
            <a:pathLst>
              <a:path w="65270" h="52765" extrusionOk="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65"/>
          <p:cNvGrpSpPr/>
          <p:nvPr/>
        </p:nvGrpSpPr>
        <p:grpSpPr>
          <a:xfrm>
            <a:off x="7503490" y="1974366"/>
            <a:ext cx="1279646" cy="1194765"/>
            <a:chOff x="4439940" y="1452641"/>
            <a:chExt cx="1279646" cy="1194765"/>
          </a:xfrm>
        </p:grpSpPr>
        <p:sp>
          <p:nvSpPr>
            <p:cNvPr id="1203" name="Google Shape;1203;p65"/>
            <p:cNvSpPr/>
            <p:nvPr/>
          </p:nvSpPr>
          <p:spPr>
            <a:xfrm>
              <a:off x="5641261" y="2050607"/>
              <a:ext cx="78326" cy="54438"/>
            </a:xfrm>
            <a:custGeom>
              <a:avLst/>
              <a:gdLst/>
              <a:ahLst/>
              <a:cxnLst/>
              <a:rect l="l" t="t" r="r" b="b"/>
              <a:pathLst>
                <a:path w="3692" h="2566" extrusionOk="0">
                  <a:moveTo>
                    <a:pt x="1849" y="1"/>
                  </a:moveTo>
                  <a:cubicBezTo>
                    <a:pt x="1647" y="1"/>
                    <a:pt x="1433" y="56"/>
                    <a:pt x="1215" y="181"/>
                  </a:cubicBezTo>
                  <a:cubicBezTo>
                    <a:pt x="0" y="871"/>
                    <a:pt x="734" y="2566"/>
                    <a:pt x="1858" y="2566"/>
                  </a:cubicBezTo>
                  <a:cubicBezTo>
                    <a:pt x="2059" y="2566"/>
                    <a:pt x="2272" y="2512"/>
                    <a:pt x="2488" y="2389"/>
                  </a:cubicBezTo>
                  <a:cubicBezTo>
                    <a:pt x="3691" y="1701"/>
                    <a:pt x="2969" y="1"/>
                    <a:pt x="1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5"/>
            <p:cNvSpPr/>
            <p:nvPr/>
          </p:nvSpPr>
          <p:spPr>
            <a:xfrm>
              <a:off x="5068032" y="1474004"/>
              <a:ext cx="84054" cy="58617"/>
            </a:xfrm>
            <a:custGeom>
              <a:avLst/>
              <a:gdLst/>
              <a:ahLst/>
              <a:cxnLst/>
              <a:rect l="l" t="t" r="r" b="b"/>
              <a:pathLst>
                <a:path w="3962" h="2763" extrusionOk="0">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5"/>
            <p:cNvSpPr/>
            <p:nvPr/>
          </p:nvSpPr>
          <p:spPr>
            <a:xfrm>
              <a:off x="5398498" y="2235029"/>
              <a:ext cx="159834" cy="111273"/>
            </a:xfrm>
            <a:custGeom>
              <a:avLst/>
              <a:gdLst/>
              <a:ahLst/>
              <a:cxnLst/>
              <a:rect l="l" t="t" r="r" b="b"/>
              <a:pathLst>
                <a:path w="7534" h="5245" extrusionOk="0">
                  <a:moveTo>
                    <a:pt x="3758" y="1"/>
                  </a:moveTo>
                  <a:cubicBezTo>
                    <a:pt x="3348" y="1"/>
                    <a:pt x="2912" y="112"/>
                    <a:pt x="2469" y="367"/>
                  </a:cubicBezTo>
                  <a:cubicBezTo>
                    <a:pt x="0" y="1777"/>
                    <a:pt x="1492" y="5245"/>
                    <a:pt x="3778" y="5245"/>
                  </a:cubicBezTo>
                  <a:cubicBezTo>
                    <a:pt x="4188" y="5245"/>
                    <a:pt x="4623" y="5134"/>
                    <a:pt x="5065" y="4879"/>
                  </a:cubicBezTo>
                  <a:cubicBezTo>
                    <a:pt x="7533" y="3460"/>
                    <a:pt x="6043" y="1"/>
                    <a:pt x="3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5"/>
            <p:cNvSpPr/>
            <p:nvPr/>
          </p:nvSpPr>
          <p:spPr>
            <a:xfrm>
              <a:off x="5130319" y="1982167"/>
              <a:ext cx="185907" cy="129666"/>
            </a:xfrm>
            <a:custGeom>
              <a:avLst/>
              <a:gdLst/>
              <a:ahLst/>
              <a:cxnLst/>
              <a:rect l="l" t="t" r="r" b="b"/>
              <a:pathLst>
                <a:path w="8763" h="6112" extrusionOk="0">
                  <a:moveTo>
                    <a:pt x="4365" y="0"/>
                  </a:moveTo>
                  <a:cubicBezTo>
                    <a:pt x="3889" y="0"/>
                    <a:pt x="3385" y="129"/>
                    <a:pt x="2871" y="423"/>
                  </a:cubicBezTo>
                  <a:cubicBezTo>
                    <a:pt x="1" y="2081"/>
                    <a:pt x="1730" y="6111"/>
                    <a:pt x="4394" y="6111"/>
                  </a:cubicBezTo>
                  <a:cubicBezTo>
                    <a:pt x="4870" y="6111"/>
                    <a:pt x="5377" y="5982"/>
                    <a:pt x="5892" y="5688"/>
                  </a:cubicBezTo>
                  <a:cubicBezTo>
                    <a:pt x="8762" y="4031"/>
                    <a:pt x="7025" y="0"/>
                    <a:pt x="4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5"/>
            <p:cNvSpPr/>
            <p:nvPr/>
          </p:nvSpPr>
          <p:spPr>
            <a:xfrm>
              <a:off x="4786678" y="1797109"/>
              <a:ext cx="113352" cy="78899"/>
            </a:xfrm>
            <a:custGeom>
              <a:avLst/>
              <a:gdLst/>
              <a:ahLst/>
              <a:cxnLst/>
              <a:rect l="l" t="t" r="r" b="b"/>
              <a:pathLst>
                <a:path w="5343" h="3719" extrusionOk="0">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5"/>
            <p:cNvSpPr/>
            <p:nvPr/>
          </p:nvSpPr>
          <p:spPr>
            <a:xfrm>
              <a:off x="5433715" y="1641476"/>
              <a:ext cx="89145" cy="62202"/>
            </a:xfrm>
            <a:custGeom>
              <a:avLst/>
              <a:gdLst/>
              <a:ahLst/>
              <a:cxnLst/>
              <a:rect l="l" t="t" r="r" b="b"/>
              <a:pathLst>
                <a:path w="4202" h="2932" extrusionOk="0">
                  <a:moveTo>
                    <a:pt x="2097" y="1"/>
                  </a:moveTo>
                  <a:cubicBezTo>
                    <a:pt x="1868" y="1"/>
                    <a:pt x="1626" y="63"/>
                    <a:pt x="1379" y="205"/>
                  </a:cubicBezTo>
                  <a:cubicBezTo>
                    <a:pt x="1" y="997"/>
                    <a:pt x="829" y="2932"/>
                    <a:pt x="2104" y="2932"/>
                  </a:cubicBezTo>
                  <a:cubicBezTo>
                    <a:pt x="2333" y="2932"/>
                    <a:pt x="2576" y="2870"/>
                    <a:pt x="2823" y="2728"/>
                  </a:cubicBezTo>
                  <a:cubicBezTo>
                    <a:pt x="4201" y="1936"/>
                    <a:pt x="3372" y="1"/>
                    <a:pt x="2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5"/>
            <p:cNvSpPr/>
            <p:nvPr/>
          </p:nvSpPr>
          <p:spPr>
            <a:xfrm>
              <a:off x="4743994" y="1569302"/>
              <a:ext cx="91628" cy="63730"/>
            </a:xfrm>
            <a:custGeom>
              <a:avLst/>
              <a:gdLst/>
              <a:ahLst/>
              <a:cxnLst/>
              <a:rect l="l" t="t" r="r" b="b"/>
              <a:pathLst>
                <a:path w="4319" h="3004" extrusionOk="0">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5"/>
            <p:cNvSpPr/>
            <p:nvPr/>
          </p:nvSpPr>
          <p:spPr>
            <a:xfrm>
              <a:off x="4749870" y="1965768"/>
              <a:ext cx="182576" cy="127184"/>
            </a:xfrm>
            <a:custGeom>
              <a:avLst/>
              <a:gdLst/>
              <a:ahLst/>
              <a:cxnLst/>
              <a:rect l="l" t="t" r="r" b="b"/>
              <a:pathLst>
                <a:path w="8606" h="5995" extrusionOk="0">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5"/>
            <p:cNvSpPr/>
            <p:nvPr/>
          </p:nvSpPr>
          <p:spPr>
            <a:xfrm>
              <a:off x="5112859" y="2223361"/>
              <a:ext cx="141398" cy="98395"/>
            </a:xfrm>
            <a:custGeom>
              <a:avLst/>
              <a:gdLst/>
              <a:ahLst/>
              <a:cxnLst/>
              <a:rect l="l" t="t" r="r" b="b"/>
              <a:pathLst>
                <a:path w="6665" h="4638" extrusionOk="0">
                  <a:moveTo>
                    <a:pt x="3326" y="0"/>
                  </a:moveTo>
                  <a:cubicBezTo>
                    <a:pt x="2964" y="0"/>
                    <a:pt x="2580" y="99"/>
                    <a:pt x="2190" y="323"/>
                  </a:cubicBezTo>
                  <a:cubicBezTo>
                    <a:pt x="0" y="1578"/>
                    <a:pt x="1314" y="4637"/>
                    <a:pt x="3340" y="4637"/>
                  </a:cubicBezTo>
                  <a:cubicBezTo>
                    <a:pt x="3703" y="4637"/>
                    <a:pt x="4090" y="4539"/>
                    <a:pt x="4483" y="4313"/>
                  </a:cubicBezTo>
                  <a:cubicBezTo>
                    <a:pt x="6664" y="3069"/>
                    <a:pt x="5346" y="0"/>
                    <a:pt x="3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5"/>
            <p:cNvSpPr/>
            <p:nvPr/>
          </p:nvSpPr>
          <p:spPr>
            <a:xfrm>
              <a:off x="4994310" y="1681933"/>
              <a:ext cx="178015" cy="124150"/>
            </a:xfrm>
            <a:custGeom>
              <a:avLst/>
              <a:gdLst/>
              <a:ahLst/>
              <a:cxnLst/>
              <a:rect l="l" t="t" r="r" b="b"/>
              <a:pathLst>
                <a:path w="8391" h="5852" extrusionOk="0">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5"/>
            <p:cNvSpPr/>
            <p:nvPr/>
          </p:nvSpPr>
          <p:spPr>
            <a:xfrm>
              <a:off x="4439940" y="1452641"/>
              <a:ext cx="168065" cy="116937"/>
            </a:xfrm>
            <a:custGeom>
              <a:avLst/>
              <a:gdLst/>
              <a:ahLst/>
              <a:cxnLst/>
              <a:rect l="l" t="t" r="r" b="b"/>
              <a:pathLst>
                <a:path w="7922" h="5512" extrusionOk="0">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5"/>
            <p:cNvSpPr/>
            <p:nvPr/>
          </p:nvSpPr>
          <p:spPr>
            <a:xfrm>
              <a:off x="4510608" y="1867543"/>
              <a:ext cx="141271" cy="98480"/>
            </a:xfrm>
            <a:custGeom>
              <a:avLst/>
              <a:gdLst/>
              <a:ahLst/>
              <a:cxnLst/>
              <a:rect l="l" t="t" r="r" b="b"/>
              <a:pathLst>
                <a:path w="6659" h="4642" extrusionOk="0">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5"/>
            <p:cNvSpPr/>
            <p:nvPr/>
          </p:nvSpPr>
          <p:spPr>
            <a:xfrm>
              <a:off x="4484874" y="2147835"/>
              <a:ext cx="106224" cy="74104"/>
            </a:xfrm>
            <a:custGeom>
              <a:avLst/>
              <a:gdLst/>
              <a:ahLst/>
              <a:cxnLst/>
              <a:rect l="l" t="t" r="r" b="b"/>
              <a:pathLst>
                <a:path w="5007" h="3493" extrusionOk="0">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5"/>
            <p:cNvSpPr/>
            <p:nvPr/>
          </p:nvSpPr>
          <p:spPr>
            <a:xfrm>
              <a:off x="5280351" y="2576017"/>
              <a:ext cx="102532" cy="71388"/>
            </a:xfrm>
            <a:custGeom>
              <a:avLst/>
              <a:gdLst/>
              <a:ahLst/>
              <a:cxnLst/>
              <a:rect l="l" t="t" r="r" b="b"/>
              <a:pathLst>
                <a:path w="4833" h="3365" extrusionOk="0">
                  <a:moveTo>
                    <a:pt x="2407" y="0"/>
                  </a:moveTo>
                  <a:cubicBezTo>
                    <a:pt x="2146" y="0"/>
                    <a:pt x="1868" y="71"/>
                    <a:pt x="1585" y="232"/>
                  </a:cubicBezTo>
                  <a:cubicBezTo>
                    <a:pt x="1" y="1149"/>
                    <a:pt x="956" y="3365"/>
                    <a:pt x="2422" y="3365"/>
                  </a:cubicBezTo>
                  <a:cubicBezTo>
                    <a:pt x="2685" y="3365"/>
                    <a:pt x="2963" y="3294"/>
                    <a:pt x="3247" y="3132"/>
                  </a:cubicBezTo>
                  <a:cubicBezTo>
                    <a:pt x="4832" y="2226"/>
                    <a:pt x="3875" y="0"/>
                    <a:pt x="24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7" name="Google Shape;1217;p65"/>
          <p:cNvSpPr/>
          <p:nvPr/>
        </p:nvSpPr>
        <p:spPr>
          <a:xfrm>
            <a:off x="5971348" y="2896773"/>
            <a:ext cx="410167" cy="334534"/>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grpSp>
        <p:nvGrpSpPr>
          <p:cNvPr id="1222" name="Google Shape;1222;p66"/>
          <p:cNvGrpSpPr/>
          <p:nvPr/>
        </p:nvGrpSpPr>
        <p:grpSpPr>
          <a:xfrm>
            <a:off x="1297828" y="1934137"/>
            <a:ext cx="431074" cy="422013"/>
            <a:chOff x="720002" y="1909527"/>
            <a:chExt cx="385852" cy="377742"/>
          </a:xfrm>
        </p:grpSpPr>
        <p:sp>
          <p:nvSpPr>
            <p:cNvPr id="1223" name="Google Shape;1223;p66"/>
            <p:cNvSpPr/>
            <p:nvPr/>
          </p:nvSpPr>
          <p:spPr>
            <a:xfrm>
              <a:off x="793454" y="1909527"/>
              <a:ext cx="53836" cy="53836"/>
            </a:xfrm>
            <a:custGeom>
              <a:avLst/>
              <a:gdLst/>
              <a:ahLst/>
              <a:cxnLst/>
              <a:rect l="l" t="t" r="r" b="b"/>
              <a:pathLst>
                <a:path w="1998" h="1998" extrusionOk="0">
                  <a:moveTo>
                    <a:pt x="992" y="1"/>
                  </a:moveTo>
                  <a:cubicBezTo>
                    <a:pt x="441" y="1"/>
                    <a:pt x="0" y="441"/>
                    <a:pt x="0" y="992"/>
                  </a:cubicBezTo>
                  <a:cubicBezTo>
                    <a:pt x="0" y="1543"/>
                    <a:pt x="441" y="1998"/>
                    <a:pt x="992" y="1998"/>
                  </a:cubicBezTo>
                  <a:cubicBezTo>
                    <a:pt x="1542" y="1998"/>
                    <a:pt x="1997" y="1543"/>
                    <a:pt x="1997" y="992"/>
                  </a:cubicBezTo>
                  <a:cubicBezTo>
                    <a:pt x="1997" y="441"/>
                    <a:pt x="1542" y="1"/>
                    <a:pt x="9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6"/>
            <p:cNvSpPr/>
            <p:nvPr/>
          </p:nvSpPr>
          <p:spPr>
            <a:xfrm>
              <a:off x="962264" y="1909527"/>
              <a:ext cx="53809" cy="53836"/>
            </a:xfrm>
            <a:custGeom>
              <a:avLst/>
              <a:gdLst/>
              <a:ahLst/>
              <a:cxnLst/>
              <a:rect l="l" t="t" r="r" b="b"/>
              <a:pathLst>
                <a:path w="1997" h="1998" extrusionOk="0">
                  <a:moveTo>
                    <a:pt x="1005" y="1"/>
                  </a:moveTo>
                  <a:cubicBezTo>
                    <a:pt x="454" y="1"/>
                    <a:pt x="1" y="441"/>
                    <a:pt x="1" y="992"/>
                  </a:cubicBezTo>
                  <a:cubicBezTo>
                    <a:pt x="1" y="1543"/>
                    <a:pt x="454" y="1998"/>
                    <a:pt x="1005" y="1998"/>
                  </a:cubicBezTo>
                  <a:cubicBezTo>
                    <a:pt x="1556" y="1998"/>
                    <a:pt x="1997" y="1543"/>
                    <a:pt x="1997" y="992"/>
                  </a:cubicBezTo>
                  <a:cubicBezTo>
                    <a:pt x="1997" y="441"/>
                    <a:pt x="1556" y="1"/>
                    <a:pt x="10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6"/>
            <p:cNvSpPr/>
            <p:nvPr/>
          </p:nvSpPr>
          <p:spPr>
            <a:xfrm>
              <a:off x="720002" y="1984866"/>
              <a:ext cx="200013" cy="302404"/>
            </a:xfrm>
            <a:custGeom>
              <a:avLst/>
              <a:gdLst/>
              <a:ahLst/>
              <a:cxnLst/>
              <a:rect l="l" t="t" r="r" b="b"/>
              <a:pathLst>
                <a:path w="7423" h="11223" extrusionOk="0">
                  <a:moveTo>
                    <a:pt x="6593" y="4419"/>
                  </a:moveTo>
                  <a:lnTo>
                    <a:pt x="6593" y="4419"/>
                  </a:lnTo>
                  <a:cubicBezTo>
                    <a:pt x="6574" y="4440"/>
                    <a:pt x="6555" y="4461"/>
                    <a:pt x="6537" y="4482"/>
                  </a:cubicBezTo>
                  <a:lnTo>
                    <a:pt x="6537" y="4482"/>
                  </a:lnTo>
                  <a:cubicBezTo>
                    <a:pt x="6552" y="4494"/>
                    <a:pt x="6567" y="4505"/>
                    <a:pt x="6582" y="4516"/>
                  </a:cubicBezTo>
                  <a:lnTo>
                    <a:pt x="6593" y="4419"/>
                  </a:lnTo>
                  <a:close/>
                  <a:moveTo>
                    <a:pt x="5428" y="7305"/>
                  </a:moveTo>
                  <a:lnTo>
                    <a:pt x="5428" y="7305"/>
                  </a:lnTo>
                  <a:cubicBezTo>
                    <a:pt x="5426" y="7358"/>
                    <a:pt x="5425" y="7410"/>
                    <a:pt x="5425" y="7463"/>
                  </a:cubicBezTo>
                  <a:cubicBezTo>
                    <a:pt x="5425" y="7653"/>
                    <a:pt x="5437" y="7841"/>
                    <a:pt x="5459" y="8025"/>
                  </a:cubicBezTo>
                  <a:lnTo>
                    <a:pt x="5459" y="8025"/>
                  </a:lnTo>
                  <a:cubicBezTo>
                    <a:pt x="5482" y="7928"/>
                    <a:pt x="5494" y="7827"/>
                    <a:pt x="5494" y="7724"/>
                  </a:cubicBezTo>
                  <a:cubicBezTo>
                    <a:pt x="5494" y="7577"/>
                    <a:pt x="5471" y="7436"/>
                    <a:pt x="5428" y="7305"/>
                  </a:cubicBezTo>
                  <a:close/>
                  <a:moveTo>
                    <a:pt x="3525" y="0"/>
                  </a:moveTo>
                  <a:cubicBezTo>
                    <a:pt x="2961" y="0"/>
                    <a:pt x="2493" y="454"/>
                    <a:pt x="2493" y="1032"/>
                  </a:cubicBezTo>
                  <a:lnTo>
                    <a:pt x="2493" y="4006"/>
                  </a:lnTo>
                  <a:cubicBezTo>
                    <a:pt x="1006" y="4654"/>
                    <a:pt x="0" y="6223"/>
                    <a:pt x="248" y="7999"/>
                  </a:cubicBezTo>
                  <a:cubicBezTo>
                    <a:pt x="483" y="9666"/>
                    <a:pt x="1832" y="10987"/>
                    <a:pt x="3497" y="11193"/>
                  </a:cubicBezTo>
                  <a:cubicBezTo>
                    <a:pt x="3657" y="11213"/>
                    <a:pt x="3815" y="11222"/>
                    <a:pt x="3971" y="11222"/>
                  </a:cubicBezTo>
                  <a:cubicBezTo>
                    <a:pt x="4906" y="11222"/>
                    <a:pt x="5768" y="10879"/>
                    <a:pt x="6416" y="10312"/>
                  </a:cubicBezTo>
                  <a:cubicBezTo>
                    <a:pt x="5907" y="9667"/>
                    <a:pt x="5565" y="8881"/>
                    <a:pt x="5459" y="8025"/>
                  </a:cubicBezTo>
                  <a:lnTo>
                    <a:pt x="5459" y="8025"/>
                  </a:lnTo>
                  <a:cubicBezTo>
                    <a:pt x="5324" y="8599"/>
                    <a:pt x="4811" y="9032"/>
                    <a:pt x="4186" y="9032"/>
                  </a:cubicBezTo>
                  <a:cubicBezTo>
                    <a:pt x="3470" y="9032"/>
                    <a:pt x="2878" y="8440"/>
                    <a:pt x="2878" y="7724"/>
                  </a:cubicBezTo>
                  <a:cubicBezTo>
                    <a:pt x="2878" y="6994"/>
                    <a:pt x="3470" y="6416"/>
                    <a:pt x="4186" y="6416"/>
                  </a:cubicBezTo>
                  <a:cubicBezTo>
                    <a:pt x="4769" y="6416"/>
                    <a:pt x="5256" y="6785"/>
                    <a:pt x="5428" y="7305"/>
                  </a:cubicBezTo>
                  <a:lnTo>
                    <a:pt x="5428" y="7305"/>
                  </a:lnTo>
                  <a:cubicBezTo>
                    <a:pt x="5464" y="6227"/>
                    <a:pt x="5876" y="5241"/>
                    <a:pt x="6537" y="4482"/>
                  </a:cubicBezTo>
                  <a:lnTo>
                    <a:pt x="6537" y="4482"/>
                  </a:lnTo>
                  <a:cubicBezTo>
                    <a:pt x="6038" y="4115"/>
                    <a:pt x="5461" y="3866"/>
                    <a:pt x="4819" y="3773"/>
                  </a:cubicBezTo>
                  <a:lnTo>
                    <a:pt x="4819" y="1858"/>
                  </a:lnTo>
                  <a:lnTo>
                    <a:pt x="5522" y="2271"/>
                  </a:lnTo>
                  <a:cubicBezTo>
                    <a:pt x="5590" y="2299"/>
                    <a:pt x="5660" y="2326"/>
                    <a:pt x="5742" y="2326"/>
                  </a:cubicBezTo>
                  <a:lnTo>
                    <a:pt x="6829" y="2326"/>
                  </a:lnTo>
                  <a:lnTo>
                    <a:pt x="6593" y="4419"/>
                  </a:lnTo>
                  <a:lnTo>
                    <a:pt x="6593" y="4419"/>
                  </a:lnTo>
                  <a:cubicBezTo>
                    <a:pt x="6755" y="4240"/>
                    <a:pt x="6931" y="4074"/>
                    <a:pt x="7119" y="3924"/>
                  </a:cubicBezTo>
                  <a:lnTo>
                    <a:pt x="7367" y="1638"/>
                  </a:lnTo>
                  <a:cubicBezTo>
                    <a:pt x="7422" y="1170"/>
                    <a:pt x="7270" y="702"/>
                    <a:pt x="6940" y="358"/>
                  </a:cubicBezTo>
                  <a:cubicBezTo>
                    <a:pt x="6862" y="274"/>
                    <a:pt x="6756" y="232"/>
                    <a:pt x="6649" y="232"/>
                  </a:cubicBezTo>
                  <a:cubicBezTo>
                    <a:pt x="6546" y="232"/>
                    <a:pt x="6442" y="270"/>
                    <a:pt x="6361" y="344"/>
                  </a:cubicBezTo>
                  <a:cubicBezTo>
                    <a:pt x="6196" y="496"/>
                    <a:pt x="6196" y="757"/>
                    <a:pt x="6348" y="922"/>
                  </a:cubicBezTo>
                  <a:cubicBezTo>
                    <a:pt x="6513" y="1087"/>
                    <a:pt x="6582" y="1322"/>
                    <a:pt x="6554" y="1542"/>
                  </a:cubicBezTo>
                  <a:lnTo>
                    <a:pt x="5535" y="1542"/>
                  </a:lnTo>
                  <a:lnTo>
                    <a:pt x="4544" y="977"/>
                  </a:lnTo>
                  <a:cubicBezTo>
                    <a:pt x="4516" y="426"/>
                    <a:pt x="4076" y="0"/>
                    <a:pt x="3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6"/>
            <p:cNvSpPr/>
            <p:nvPr/>
          </p:nvSpPr>
          <p:spPr>
            <a:xfrm>
              <a:off x="816842" y="2176633"/>
              <a:ext cx="32280" cy="32334"/>
            </a:xfrm>
            <a:custGeom>
              <a:avLst/>
              <a:gdLst/>
              <a:ahLst/>
              <a:cxnLst/>
              <a:rect l="l" t="t" r="r" b="b"/>
              <a:pathLst>
                <a:path w="1198" h="1200" extrusionOk="0">
                  <a:moveTo>
                    <a:pt x="592" y="1"/>
                  </a:moveTo>
                  <a:cubicBezTo>
                    <a:pt x="261" y="1"/>
                    <a:pt x="0" y="276"/>
                    <a:pt x="0" y="607"/>
                  </a:cubicBezTo>
                  <a:cubicBezTo>
                    <a:pt x="0" y="937"/>
                    <a:pt x="261" y="1199"/>
                    <a:pt x="592" y="1199"/>
                  </a:cubicBezTo>
                  <a:cubicBezTo>
                    <a:pt x="922" y="1199"/>
                    <a:pt x="1198" y="937"/>
                    <a:pt x="1198" y="607"/>
                  </a:cubicBezTo>
                  <a:cubicBezTo>
                    <a:pt x="1198" y="276"/>
                    <a:pt x="922" y="1"/>
                    <a:pt x="5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6"/>
            <p:cNvSpPr/>
            <p:nvPr/>
          </p:nvSpPr>
          <p:spPr>
            <a:xfrm>
              <a:off x="897704" y="1984866"/>
              <a:ext cx="208150" cy="302296"/>
            </a:xfrm>
            <a:custGeom>
              <a:avLst/>
              <a:gdLst/>
              <a:ahLst/>
              <a:cxnLst/>
              <a:rect l="l" t="t" r="r" b="b"/>
              <a:pathLst>
                <a:path w="7725" h="11219" extrusionOk="0">
                  <a:moveTo>
                    <a:pt x="4420" y="1858"/>
                  </a:moveTo>
                  <a:lnTo>
                    <a:pt x="5136" y="2271"/>
                  </a:lnTo>
                  <a:cubicBezTo>
                    <a:pt x="5205" y="2299"/>
                    <a:pt x="5274" y="2326"/>
                    <a:pt x="5343" y="2326"/>
                  </a:cubicBezTo>
                  <a:lnTo>
                    <a:pt x="6430" y="2326"/>
                  </a:lnTo>
                  <a:lnTo>
                    <a:pt x="6293" y="3566"/>
                  </a:lnTo>
                  <a:lnTo>
                    <a:pt x="6197" y="4516"/>
                  </a:lnTo>
                  <a:cubicBezTo>
                    <a:pt x="5687" y="4131"/>
                    <a:pt x="5081" y="3868"/>
                    <a:pt x="4420" y="3773"/>
                  </a:cubicBezTo>
                  <a:lnTo>
                    <a:pt x="4420" y="2919"/>
                  </a:lnTo>
                  <a:lnTo>
                    <a:pt x="4420" y="1858"/>
                  </a:lnTo>
                  <a:close/>
                  <a:moveTo>
                    <a:pt x="3869" y="6416"/>
                  </a:moveTo>
                  <a:cubicBezTo>
                    <a:pt x="4585" y="6416"/>
                    <a:pt x="5164" y="6994"/>
                    <a:pt x="5164" y="7724"/>
                  </a:cubicBezTo>
                  <a:cubicBezTo>
                    <a:pt x="5164" y="8440"/>
                    <a:pt x="4585" y="9032"/>
                    <a:pt x="3869" y="9032"/>
                  </a:cubicBezTo>
                  <a:cubicBezTo>
                    <a:pt x="3140" y="9032"/>
                    <a:pt x="2562" y="8440"/>
                    <a:pt x="2562" y="7724"/>
                  </a:cubicBezTo>
                  <a:cubicBezTo>
                    <a:pt x="2562" y="6994"/>
                    <a:pt x="3140" y="6416"/>
                    <a:pt x="3869" y="6416"/>
                  </a:cubicBezTo>
                  <a:close/>
                  <a:moveTo>
                    <a:pt x="3526" y="0"/>
                  </a:moveTo>
                  <a:cubicBezTo>
                    <a:pt x="2947" y="0"/>
                    <a:pt x="2492" y="454"/>
                    <a:pt x="2492" y="1032"/>
                  </a:cubicBezTo>
                  <a:lnTo>
                    <a:pt x="2492" y="3139"/>
                  </a:lnTo>
                  <a:lnTo>
                    <a:pt x="2492" y="4006"/>
                  </a:lnTo>
                  <a:cubicBezTo>
                    <a:pt x="992" y="4654"/>
                    <a:pt x="1" y="6223"/>
                    <a:pt x="249" y="7999"/>
                  </a:cubicBezTo>
                  <a:cubicBezTo>
                    <a:pt x="469" y="9666"/>
                    <a:pt x="1859" y="11015"/>
                    <a:pt x="3539" y="11193"/>
                  </a:cubicBezTo>
                  <a:cubicBezTo>
                    <a:pt x="3688" y="11211"/>
                    <a:pt x="3835" y="11219"/>
                    <a:pt x="3981" y="11219"/>
                  </a:cubicBezTo>
                  <a:cubicBezTo>
                    <a:pt x="6043" y="11219"/>
                    <a:pt x="7725" y="9532"/>
                    <a:pt x="7725" y="7463"/>
                  </a:cubicBezTo>
                  <a:cubicBezTo>
                    <a:pt x="7725" y="6622"/>
                    <a:pt x="7436" y="5838"/>
                    <a:pt x="6968" y="5218"/>
                  </a:cubicBezTo>
                  <a:lnTo>
                    <a:pt x="7091" y="4131"/>
                  </a:lnTo>
                  <a:lnTo>
                    <a:pt x="7367" y="1638"/>
                  </a:lnTo>
                  <a:cubicBezTo>
                    <a:pt x="7422" y="1170"/>
                    <a:pt x="7256" y="702"/>
                    <a:pt x="6940" y="358"/>
                  </a:cubicBezTo>
                  <a:cubicBezTo>
                    <a:pt x="6863" y="274"/>
                    <a:pt x="6756" y="232"/>
                    <a:pt x="6649" y="232"/>
                  </a:cubicBezTo>
                  <a:cubicBezTo>
                    <a:pt x="6546" y="232"/>
                    <a:pt x="6443" y="270"/>
                    <a:pt x="6362" y="344"/>
                  </a:cubicBezTo>
                  <a:cubicBezTo>
                    <a:pt x="6197" y="496"/>
                    <a:pt x="6197" y="757"/>
                    <a:pt x="6348" y="922"/>
                  </a:cubicBezTo>
                  <a:cubicBezTo>
                    <a:pt x="6500" y="1087"/>
                    <a:pt x="6582" y="1322"/>
                    <a:pt x="6555" y="1542"/>
                  </a:cubicBezTo>
                  <a:lnTo>
                    <a:pt x="5536" y="1542"/>
                  </a:lnTo>
                  <a:lnTo>
                    <a:pt x="4530" y="977"/>
                  </a:lnTo>
                  <a:cubicBezTo>
                    <a:pt x="4517" y="426"/>
                    <a:pt x="4076" y="0"/>
                    <a:pt x="35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6"/>
            <p:cNvSpPr/>
            <p:nvPr/>
          </p:nvSpPr>
          <p:spPr>
            <a:xfrm>
              <a:off x="985626" y="2176633"/>
              <a:ext cx="32307" cy="32334"/>
            </a:xfrm>
            <a:custGeom>
              <a:avLst/>
              <a:gdLst/>
              <a:ahLst/>
              <a:cxnLst/>
              <a:rect l="l" t="t" r="r" b="b"/>
              <a:pathLst>
                <a:path w="1199" h="1200" extrusionOk="0">
                  <a:moveTo>
                    <a:pt x="606" y="1"/>
                  </a:moveTo>
                  <a:cubicBezTo>
                    <a:pt x="276" y="1"/>
                    <a:pt x="1" y="276"/>
                    <a:pt x="1" y="607"/>
                  </a:cubicBezTo>
                  <a:cubicBezTo>
                    <a:pt x="1" y="937"/>
                    <a:pt x="276" y="1199"/>
                    <a:pt x="606" y="1199"/>
                  </a:cubicBezTo>
                  <a:cubicBezTo>
                    <a:pt x="937" y="1199"/>
                    <a:pt x="1199" y="937"/>
                    <a:pt x="1199" y="607"/>
                  </a:cubicBezTo>
                  <a:cubicBezTo>
                    <a:pt x="1199" y="276"/>
                    <a:pt x="937" y="1"/>
                    <a:pt x="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 name="Google Shape;1229;p66"/>
          <p:cNvGrpSpPr/>
          <p:nvPr/>
        </p:nvGrpSpPr>
        <p:grpSpPr>
          <a:xfrm>
            <a:off x="1297422" y="2595670"/>
            <a:ext cx="431887" cy="427673"/>
            <a:chOff x="1540289" y="1914378"/>
            <a:chExt cx="386580" cy="382808"/>
          </a:xfrm>
        </p:grpSpPr>
        <p:sp>
          <p:nvSpPr>
            <p:cNvPr id="1230" name="Google Shape;1230;p66"/>
            <p:cNvSpPr/>
            <p:nvPr/>
          </p:nvSpPr>
          <p:spPr>
            <a:xfrm>
              <a:off x="1655290" y="2199294"/>
              <a:ext cx="156928" cy="20802"/>
            </a:xfrm>
            <a:custGeom>
              <a:avLst/>
              <a:gdLst/>
              <a:ahLst/>
              <a:cxnLst/>
              <a:rect l="l" t="t" r="r" b="b"/>
              <a:pathLst>
                <a:path w="5824" h="772" extrusionOk="0">
                  <a:moveTo>
                    <a:pt x="0" y="0"/>
                  </a:moveTo>
                  <a:lnTo>
                    <a:pt x="0" y="509"/>
                  </a:lnTo>
                  <a:cubicBezTo>
                    <a:pt x="0" y="661"/>
                    <a:pt x="124" y="771"/>
                    <a:pt x="261" y="771"/>
                  </a:cubicBezTo>
                  <a:lnTo>
                    <a:pt x="2121" y="771"/>
                  </a:lnTo>
                  <a:cubicBezTo>
                    <a:pt x="2382" y="771"/>
                    <a:pt x="2616" y="619"/>
                    <a:pt x="2712" y="386"/>
                  </a:cubicBezTo>
                  <a:lnTo>
                    <a:pt x="3553" y="386"/>
                  </a:lnTo>
                  <a:cubicBezTo>
                    <a:pt x="3648" y="619"/>
                    <a:pt x="3883" y="771"/>
                    <a:pt x="4144" y="771"/>
                  </a:cubicBezTo>
                  <a:lnTo>
                    <a:pt x="5563" y="771"/>
                  </a:lnTo>
                  <a:cubicBezTo>
                    <a:pt x="5700" y="771"/>
                    <a:pt x="5824" y="661"/>
                    <a:pt x="5824" y="509"/>
                  </a:cubicBezTo>
                  <a:lnTo>
                    <a:pt x="58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6"/>
            <p:cNvSpPr/>
            <p:nvPr/>
          </p:nvSpPr>
          <p:spPr>
            <a:xfrm>
              <a:off x="1540289" y="2116923"/>
              <a:ext cx="83853" cy="113546"/>
            </a:xfrm>
            <a:custGeom>
              <a:avLst/>
              <a:gdLst/>
              <a:ahLst/>
              <a:cxnLst/>
              <a:rect l="l" t="t" r="r" b="b"/>
              <a:pathLst>
                <a:path w="3112" h="4214" extrusionOk="0">
                  <a:moveTo>
                    <a:pt x="1555" y="1"/>
                  </a:moveTo>
                  <a:cubicBezTo>
                    <a:pt x="647" y="427"/>
                    <a:pt x="0" y="1391"/>
                    <a:pt x="0" y="2520"/>
                  </a:cubicBezTo>
                  <a:lnTo>
                    <a:pt x="0" y="3801"/>
                  </a:lnTo>
                  <a:cubicBezTo>
                    <a:pt x="0" y="4034"/>
                    <a:pt x="193" y="4214"/>
                    <a:pt x="426" y="4214"/>
                  </a:cubicBezTo>
                  <a:lnTo>
                    <a:pt x="2684" y="4214"/>
                  </a:lnTo>
                  <a:cubicBezTo>
                    <a:pt x="2919" y="4214"/>
                    <a:pt x="3112" y="4034"/>
                    <a:pt x="3112" y="3801"/>
                  </a:cubicBezTo>
                  <a:lnTo>
                    <a:pt x="3112" y="3305"/>
                  </a:lnTo>
                  <a:cubicBezTo>
                    <a:pt x="2244" y="3222"/>
                    <a:pt x="1555" y="2410"/>
                    <a:pt x="1555" y="1433"/>
                  </a:cubicBezTo>
                  <a:lnTo>
                    <a:pt x="15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6"/>
            <p:cNvSpPr/>
            <p:nvPr/>
          </p:nvSpPr>
          <p:spPr>
            <a:xfrm>
              <a:off x="1832965" y="2113582"/>
              <a:ext cx="93903" cy="116887"/>
            </a:xfrm>
            <a:custGeom>
              <a:avLst/>
              <a:gdLst/>
              <a:ahLst/>
              <a:cxnLst/>
              <a:rect l="l" t="t" r="r" b="b"/>
              <a:pathLst>
                <a:path w="3485" h="4338" extrusionOk="0">
                  <a:moveTo>
                    <a:pt x="1557" y="0"/>
                  </a:moveTo>
                  <a:lnTo>
                    <a:pt x="1557" y="1557"/>
                  </a:lnTo>
                  <a:cubicBezTo>
                    <a:pt x="1557" y="2534"/>
                    <a:pt x="869" y="3346"/>
                    <a:pt x="1" y="3429"/>
                  </a:cubicBezTo>
                  <a:lnTo>
                    <a:pt x="1" y="3925"/>
                  </a:lnTo>
                  <a:cubicBezTo>
                    <a:pt x="1" y="4158"/>
                    <a:pt x="194" y="4338"/>
                    <a:pt x="414" y="4338"/>
                  </a:cubicBezTo>
                  <a:lnTo>
                    <a:pt x="2989" y="4338"/>
                  </a:lnTo>
                  <a:cubicBezTo>
                    <a:pt x="3223" y="4213"/>
                    <a:pt x="3402" y="4021"/>
                    <a:pt x="3485" y="3800"/>
                  </a:cubicBezTo>
                  <a:lnTo>
                    <a:pt x="3485" y="2520"/>
                  </a:lnTo>
                  <a:cubicBezTo>
                    <a:pt x="3402" y="1391"/>
                    <a:pt x="1557" y="0"/>
                    <a:pt x="15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6"/>
            <p:cNvSpPr/>
            <p:nvPr/>
          </p:nvSpPr>
          <p:spPr>
            <a:xfrm>
              <a:off x="1644889" y="1914378"/>
              <a:ext cx="146958" cy="96840"/>
            </a:xfrm>
            <a:custGeom>
              <a:avLst/>
              <a:gdLst/>
              <a:ahLst/>
              <a:cxnLst/>
              <a:rect l="l" t="t" r="r" b="b"/>
              <a:pathLst>
                <a:path w="5454" h="3594" extrusionOk="0">
                  <a:moveTo>
                    <a:pt x="3878" y="0"/>
                  </a:moveTo>
                  <a:cubicBezTo>
                    <a:pt x="3787" y="0"/>
                    <a:pt x="3697" y="28"/>
                    <a:pt x="3621" y="83"/>
                  </a:cubicBezTo>
                  <a:cubicBezTo>
                    <a:pt x="3016" y="496"/>
                    <a:pt x="2589" y="1129"/>
                    <a:pt x="2396" y="1873"/>
                  </a:cubicBezTo>
                  <a:cubicBezTo>
                    <a:pt x="2063" y="1729"/>
                    <a:pt x="1709" y="1657"/>
                    <a:pt x="1355" y="1657"/>
                  </a:cubicBezTo>
                  <a:cubicBezTo>
                    <a:pt x="993" y="1657"/>
                    <a:pt x="631" y="1733"/>
                    <a:pt x="289" y="1886"/>
                  </a:cubicBezTo>
                  <a:cubicBezTo>
                    <a:pt x="152" y="1955"/>
                    <a:pt x="56" y="2093"/>
                    <a:pt x="42" y="2231"/>
                  </a:cubicBezTo>
                  <a:cubicBezTo>
                    <a:pt x="1" y="2699"/>
                    <a:pt x="69" y="3167"/>
                    <a:pt x="221" y="3593"/>
                  </a:cubicBezTo>
                  <a:lnTo>
                    <a:pt x="1473" y="3593"/>
                  </a:lnTo>
                  <a:cubicBezTo>
                    <a:pt x="1391" y="3455"/>
                    <a:pt x="1391" y="3263"/>
                    <a:pt x="1488" y="3125"/>
                  </a:cubicBezTo>
                  <a:cubicBezTo>
                    <a:pt x="1562" y="3009"/>
                    <a:pt x="1682" y="2948"/>
                    <a:pt x="1804" y="2948"/>
                  </a:cubicBezTo>
                  <a:cubicBezTo>
                    <a:pt x="1885" y="2948"/>
                    <a:pt x="1967" y="2974"/>
                    <a:pt x="2038" y="3029"/>
                  </a:cubicBezTo>
                  <a:lnTo>
                    <a:pt x="2740" y="3593"/>
                  </a:lnTo>
                  <a:lnTo>
                    <a:pt x="3498" y="3593"/>
                  </a:lnTo>
                  <a:lnTo>
                    <a:pt x="3498" y="2561"/>
                  </a:lnTo>
                  <a:cubicBezTo>
                    <a:pt x="3498" y="2326"/>
                    <a:pt x="3663" y="2134"/>
                    <a:pt x="3883" y="2134"/>
                  </a:cubicBezTo>
                  <a:cubicBezTo>
                    <a:pt x="4089" y="2134"/>
                    <a:pt x="4269" y="2326"/>
                    <a:pt x="4269" y="2561"/>
                  </a:cubicBezTo>
                  <a:lnTo>
                    <a:pt x="4269" y="3593"/>
                  </a:lnTo>
                  <a:lnTo>
                    <a:pt x="5343" y="3593"/>
                  </a:lnTo>
                  <a:cubicBezTo>
                    <a:pt x="5411" y="3305"/>
                    <a:pt x="5453" y="3002"/>
                    <a:pt x="5453" y="2699"/>
                  </a:cubicBezTo>
                  <a:cubicBezTo>
                    <a:pt x="5453" y="1638"/>
                    <a:pt x="4957" y="633"/>
                    <a:pt x="4145" y="83"/>
                  </a:cubicBezTo>
                  <a:cubicBezTo>
                    <a:pt x="4062" y="28"/>
                    <a:pt x="3969" y="0"/>
                    <a:pt x="38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6"/>
            <p:cNvSpPr/>
            <p:nvPr/>
          </p:nvSpPr>
          <p:spPr>
            <a:xfrm>
              <a:off x="1602963" y="2031965"/>
              <a:ext cx="250804" cy="146581"/>
            </a:xfrm>
            <a:custGeom>
              <a:avLst/>
              <a:gdLst/>
              <a:ahLst/>
              <a:cxnLst/>
              <a:rect l="l" t="t" r="r" b="b"/>
              <a:pathLst>
                <a:path w="9308" h="5440" extrusionOk="0">
                  <a:moveTo>
                    <a:pt x="2796" y="1171"/>
                  </a:moveTo>
                  <a:cubicBezTo>
                    <a:pt x="3002" y="1171"/>
                    <a:pt x="3181" y="1336"/>
                    <a:pt x="3181" y="1557"/>
                  </a:cubicBezTo>
                  <a:cubicBezTo>
                    <a:pt x="3181" y="1763"/>
                    <a:pt x="3002" y="1942"/>
                    <a:pt x="2796" y="1942"/>
                  </a:cubicBezTo>
                  <a:lnTo>
                    <a:pt x="2066" y="1942"/>
                  </a:lnTo>
                  <a:cubicBezTo>
                    <a:pt x="1997" y="1942"/>
                    <a:pt x="1942" y="1997"/>
                    <a:pt x="1942" y="2065"/>
                  </a:cubicBezTo>
                  <a:lnTo>
                    <a:pt x="1942" y="2328"/>
                  </a:lnTo>
                  <a:lnTo>
                    <a:pt x="2768" y="2328"/>
                  </a:lnTo>
                  <a:cubicBezTo>
                    <a:pt x="2989" y="2328"/>
                    <a:pt x="3154" y="2506"/>
                    <a:pt x="3154" y="2713"/>
                  </a:cubicBezTo>
                  <a:cubicBezTo>
                    <a:pt x="3154" y="2933"/>
                    <a:pt x="2989" y="3112"/>
                    <a:pt x="2768" y="3112"/>
                  </a:cubicBezTo>
                  <a:lnTo>
                    <a:pt x="1942" y="3112"/>
                  </a:lnTo>
                  <a:lnTo>
                    <a:pt x="1942" y="3374"/>
                  </a:lnTo>
                  <a:cubicBezTo>
                    <a:pt x="1942" y="3442"/>
                    <a:pt x="1997" y="3497"/>
                    <a:pt x="2066" y="3497"/>
                  </a:cubicBezTo>
                  <a:lnTo>
                    <a:pt x="2796" y="3497"/>
                  </a:lnTo>
                  <a:cubicBezTo>
                    <a:pt x="3002" y="3497"/>
                    <a:pt x="3181" y="3663"/>
                    <a:pt x="3181" y="3883"/>
                  </a:cubicBezTo>
                  <a:cubicBezTo>
                    <a:pt x="3181" y="4090"/>
                    <a:pt x="3002" y="4268"/>
                    <a:pt x="2796" y="4268"/>
                  </a:cubicBezTo>
                  <a:lnTo>
                    <a:pt x="2135" y="4268"/>
                  </a:lnTo>
                  <a:cubicBezTo>
                    <a:pt x="1598" y="4268"/>
                    <a:pt x="1171" y="3842"/>
                    <a:pt x="1171" y="3305"/>
                  </a:cubicBezTo>
                  <a:lnTo>
                    <a:pt x="1171" y="2135"/>
                  </a:lnTo>
                  <a:cubicBezTo>
                    <a:pt x="1171" y="1597"/>
                    <a:pt x="1598" y="1171"/>
                    <a:pt x="2135" y="1171"/>
                  </a:cubicBezTo>
                  <a:close/>
                  <a:moveTo>
                    <a:pt x="5177" y="1171"/>
                  </a:moveTo>
                  <a:cubicBezTo>
                    <a:pt x="5384" y="1171"/>
                    <a:pt x="5563" y="1336"/>
                    <a:pt x="5563" y="1557"/>
                  </a:cubicBezTo>
                  <a:cubicBezTo>
                    <a:pt x="5563" y="1763"/>
                    <a:pt x="5384" y="1942"/>
                    <a:pt x="5177" y="1942"/>
                  </a:cubicBezTo>
                  <a:lnTo>
                    <a:pt x="4406" y="1942"/>
                  </a:lnTo>
                  <a:cubicBezTo>
                    <a:pt x="4324" y="1942"/>
                    <a:pt x="4269" y="1997"/>
                    <a:pt x="4269" y="2080"/>
                  </a:cubicBezTo>
                  <a:lnTo>
                    <a:pt x="4269" y="3360"/>
                  </a:lnTo>
                  <a:cubicBezTo>
                    <a:pt x="4269" y="3442"/>
                    <a:pt x="4324" y="3497"/>
                    <a:pt x="4406" y="3497"/>
                  </a:cubicBezTo>
                  <a:lnTo>
                    <a:pt x="5177" y="3497"/>
                  </a:lnTo>
                  <a:cubicBezTo>
                    <a:pt x="5384" y="3497"/>
                    <a:pt x="5563" y="3663"/>
                    <a:pt x="5563" y="3883"/>
                  </a:cubicBezTo>
                  <a:cubicBezTo>
                    <a:pt x="5563" y="4090"/>
                    <a:pt x="5384" y="4268"/>
                    <a:pt x="5177" y="4268"/>
                  </a:cubicBezTo>
                  <a:lnTo>
                    <a:pt x="4461" y="4268"/>
                  </a:lnTo>
                  <a:cubicBezTo>
                    <a:pt x="3925" y="4268"/>
                    <a:pt x="3498" y="3842"/>
                    <a:pt x="3498" y="3305"/>
                  </a:cubicBezTo>
                  <a:lnTo>
                    <a:pt x="3498" y="2135"/>
                  </a:lnTo>
                  <a:cubicBezTo>
                    <a:pt x="3498" y="1597"/>
                    <a:pt x="3925" y="1171"/>
                    <a:pt x="4461" y="1171"/>
                  </a:cubicBezTo>
                  <a:close/>
                  <a:moveTo>
                    <a:pt x="7381" y="1205"/>
                  </a:moveTo>
                  <a:cubicBezTo>
                    <a:pt x="8016" y="1205"/>
                    <a:pt x="8537" y="1726"/>
                    <a:pt x="8537" y="2368"/>
                  </a:cubicBezTo>
                  <a:lnTo>
                    <a:pt x="8537" y="3181"/>
                  </a:lnTo>
                  <a:cubicBezTo>
                    <a:pt x="8537" y="3830"/>
                    <a:pt x="8005" y="4355"/>
                    <a:pt x="7361" y="4355"/>
                  </a:cubicBezTo>
                  <a:cubicBezTo>
                    <a:pt x="7295" y="4355"/>
                    <a:pt x="7228" y="4349"/>
                    <a:pt x="7160" y="4338"/>
                  </a:cubicBezTo>
                  <a:cubicBezTo>
                    <a:pt x="6596" y="4228"/>
                    <a:pt x="6211" y="3690"/>
                    <a:pt x="6211" y="3126"/>
                  </a:cubicBezTo>
                  <a:lnTo>
                    <a:pt x="6211" y="2438"/>
                  </a:lnTo>
                  <a:cubicBezTo>
                    <a:pt x="6211" y="1859"/>
                    <a:pt x="6596" y="1322"/>
                    <a:pt x="7160" y="1226"/>
                  </a:cubicBezTo>
                  <a:cubicBezTo>
                    <a:pt x="7235" y="1212"/>
                    <a:pt x="7308" y="1205"/>
                    <a:pt x="7381" y="1205"/>
                  </a:cubicBezTo>
                  <a:close/>
                  <a:moveTo>
                    <a:pt x="1061" y="0"/>
                  </a:moveTo>
                  <a:cubicBezTo>
                    <a:pt x="483" y="0"/>
                    <a:pt x="0" y="468"/>
                    <a:pt x="0" y="1047"/>
                  </a:cubicBezTo>
                  <a:lnTo>
                    <a:pt x="0" y="4379"/>
                  </a:lnTo>
                  <a:cubicBezTo>
                    <a:pt x="0" y="4957"/>
                    <a:pt x="483" y="5439"/>
                    <a:pt x="1061" y="5439"/>
                  </a:cubicBezTo>
                  <a:lnTo>
                    <a:pt x="8261" y="5439"/>
                  </a:lnTo>
                  <a:cubicBezTo>
                    <a:pt x="8840" y="5439"/>
                    <a:pt x="9308" y="4957"/>
                    <a:pt x="9308" y="4379"/>
                  </a:cubicBezTo>
                  <a:lnTo>
                    <a:pt x="9308" y="1047"/>
                  </a:lnTo>
                  <a:cubicBezTo>
                    <a:pt x="9308" y="468"/>
                    <a:pt x="8840" y="0"/>
                    <a:pt x="8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6"/>
            <p:cNvSpPr/>
            <p:nvPr/>
          </p:nvSpPr>
          <p:spPr>
            <a:xfrm>
              <a:off x="1791066" y="2085020"/>
              <a:ext cx="21152" cy="43813"/>
            </a:xfrm>
            <a:custGeom>
              <a:avLst/>
              <a:gdLst/>
              <a:ahLst/>
              <a:cxnLst/>
              <a:rect l="l" t="t" r="r" b="b"/>
              <a:pathLst>
                <a:path w="785" h="1626" extrusionOk="0">
                  <a:moveTo>
                    <a:pt x="386" y="1"/>
                  </a:moveTo>
                  <a:cubicBezTo>
                    <a:pt x="179" y="1"/>
                    <a:pt x="1" y="166"/>
                    <a:pt x="1" y="386"/>
                  </a:cubicBezTo>
                  <a:lnTo>
                    <a:pt x="1" y="1225"/>
                  </a:lnTo>
                  <a:cubicBezTo>
                    <a:pt x="1" y="1446"/>
                    <a:pt x="179" y="1625"/>
                    <a:pt x="386" y="1625"/>
                  </a:cubicBezTo>
                  <a:cubicBezTo>
                    <a:pt x="606" y="1625"/>
                    <a:pt x="785" y="1446"/>
                    <a:pt x="785" y="1225"/>
                  </a:cubicBezTo>
                  <a:lnTo>
                    <a:pt x="785" y="386"/>
                  </a:lnTo>
                  <a:cubicBezTo>
                    <a:pt x="785" y="166"/>
                    <a:pt x="606" y="1"/>
                    <a:pt x="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6"/>
            <p:cNvSpPr/>
            <p:nvPr/>
          </p:nvSpPr>
          <p:spPr>
            <a:xfrm>
              <a:off x="1561413" y="2251594"/>
              <a:ext cx="52354" cy="45591"/>
            </a:xfrm>
            <a:custGeom>
              <a:avLst/>
              <a:gdLst/>
              <a:ahLst/>
              <a:cxnLst/>
              <a:rect l="l" t="t" r="r" b="b"/>
              <a:pathLst>
                <a:path w="1943" h="1692" extrusionOk="0">
                  <a:moveTo>
                    <a:pt x="0" y="0"/>
                  </a:moveTo>
                  <a:lnTo>
                    <a:pt x="0" y="716"/>
                  </a:lnTo>
                  <a:cubicBezTo>
                    <a:pt x="0" y="1102"/>
                    <a:pt x="221" y="1487"/>
                    <a:pt x="579" y="1625"/>
                  </a:cubicBezTo>
                  <a:cubicBezTo>
                    <a:pt x="707" y="1670"/>
                    <a:pt x="835" y="1691"/>
                    <a:pt x="957" y="1691"/>
                  </a:cubicBezTo>
                  <a:cubicBezTo>
                    <a:pt x="1501" y="1691"/>
                    <a:pt x="1942" y="1275"/>
                    <a:pt x="1942" y="758"/>
                  </a:cubicBezTo>
                  <a:lnTo>
                    <a:pt x="19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6"/>
            <p:cNvSpPr/>
            <p:nvPr/>
          </p:nvSpPr>
          <p:spPr>
            <a:xfrm>
              <a:off x="1853740" y="2251594"/>
              <a:ext cx="52354" cy="45591"/>
            </a:xfrm>
            <a:custGeom>
              <a:avLst/>
              <a:gdLst/>
              <a:ahLst/>
              <a:cxnLst/>
              <a:rect l="l" t="t" r="r" b="b"/>
              <a:pathLst>
                <a:path w="1943" h="1692" extrusionOk="0">
                  <a:moveTo>
                    <a:pt x="1" y="0"/>
                  </a:moveTo>
                  <a:lnTo>
                    <a:pt x="1" y="758"/>
                  </a:lnTo>
                  <a:cubicBezTo>
                    <a:pt x="1" y="1275"/>
                    <a:pt x="442" y="1691"/>
                    <a:pt x="978" y="1691"/>
                  </a:cubicBezTo>
                  <a:cubicBezTo>
                    <a:pt x="1099" y="1691"/>
                    <a:pt x="1224" y="1670"/>
                    <a:pt x="1350" y="1625"/>
                  </a:cubicBezTo>
                  <a:cubicBezTo>
                    <a:pt x="1723" y="1487"/>
                    <a:pt x="1943" y="1102"/>
                    <a:pt x="1943" y="716"/>
                  </a:cubicBezTo>
                  <a:lnTo>
                    <a:pt x="1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66"/>
          <p:cNvGrpSpPr/>
          <p:nvPr/>
        </p:nvGrpSpPr>
        <p:grpSpPr>
          <a:xfrm>
            <a:off x="1361646" y="3199623"/>
            <a:ext cx="303438" cy="432369"/>
            <a:chOff x="2362003" y="1910659"/>
            <a:chExt cx="271606" cy="387011"/>
          </a:xfrm>
        </p:grpSpPr>
        <p:sp>
          <p:nvSpPr>
            <p:cNvPr id="1239" name="Google Shape;1239;p66"/>
            <p:cNvSpPr/>
            <p:nvPr/>
          </p:nvSpPr>
          <p:spPr>
            <a:xfrm>
              <a:off x="2362003" y="2223760"/>
              <a:ext cx="66824" cy="52327"/>
            </a:xfrm>
            <a:custGeom>
              <a:avLst/>
              <a:gdLst/>
              <a:ahLst/>
              <a:cxnLst/>
              <a:rect l="l" t="t" r="r" b="b"/>
              <a:pathLst>
                <a:path w="2480" h="1942" extrusionOk="0">
                  <a:moveTo>
                    <a:pt x="401" y="1"/>
                  </a:moveTo>
                  <a:cubicBezTo>
                    <a:pt x="180" y="1"/>
                    <a:pt x="1" y="179"/>
                    <a:pt x="1" y="400"/>
                  </a:cubicBezTo>
                  <a:cubicBezTo>
                    <a:pt x="1" y="579"/>
                    <a:pt x="111" y="730"/>
                    <a:pt x="276" y="785"/>
                  </a:cubicBezTo>
                  <a:lnTo>
                    <a:pt x="276" y="840"/>
                  </a:lnTo>
                  <a:cubicBezTo>
                    <a:pt x="276" y="1446"/>
                    <a:pt x="772" y="1942"/>
                    <a:pt x="1378" y="1942"/>
                  </a:cubicBezTo>
                  <a:lnTo>
                    <a:pt x="2479" y="1942"/>
                  </a:lnTo>
                  <a:cubicBezTo>
                    <a:pt x="1970" y="1405"/>
                    <a:pt x="1598" y="744"/>
                    <a:pt x="14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6"/>
            <p:cNvSpPr/>
            <p:nvPr/>
          </p:nvSpPr>
          <p:spPr>
            <a:xfrm>
              <a:off x="2463317" y="1910659"/>
              <a:ext cx="114274" cy="143240"/>
            </a:xfrm>
            <a:custGeom>
              <a:avLst/>
              <a:gdLst/>
              <a:ahLst/>
              <a:cxnLst/>
              <a:rect l="l" t="t" r="r" b="b"/>
              <a:pathLst>
                <a:path w="4241" h="5316" extrusionOk="0">
                  <a:moveTo>
                    <a:pt x="1047" y="0"/>
                  </a:moveTo>
                  <a:cubicBezTo>
                    <a:pt x="744" y="0"/>
                    <a:pt x="454" y="138"/>
                    <a:pt x="276" y="386"/>
                  </a:cubicBezTo>
                  <a:cubicBezTo>
                    <a:pt x="0" y="730"/>
                    <a:pt x="0" y="1225"/>
                    <a:pt x="316" y="1611"/>
                  </a:cubicBezTo>
                  <a:cubicBezTo>
                    <a:pt x="481" y="1818"/>
                    <a:pt x="757" y="1928"/>
                    <a:pt x="1032" y="1928"/>
                  </a:cubicBezTo>
                  <a:lnTo>
                    <a:pt x="2629" y="1928"/>
                  </a:lnTo>
                  <a:lnTo>
                    <a:pt x="3277" y="5108"/>
                  </a:lnTo>
                  <a:cubicBezTo>
                    <a:pt x="3608" y="5150"/>
                    <a:pt x="3924" y="5218"/>
                    <a:pt x="4241" y="5315"/>
                  </a:cubicBezTo>
                  <a:lnTo>
                    <a:pt x="3318" y="827"/>
                  </a:lnTo>
                  <a:cubicBezTo>
                    <a:pt x="3222" y="344"/>
                    <a:pt x="2795" y="0"/>
                    <a:pt x="23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6"/>
            <p:cNvSpPr/>
            <p:nvPr/>
          </p:nvSpPr>
          <p:spPr>
            <a:xfrm>
              <a:off x="2416567" y="2129911"/>
              <a:ext cx="217042" cy="167760"/>
            </a:xfrm>
            <a:custGeom>
              <a:avLst/>
              <a:gdLst/>
              <a:ahLst/>
              <a:cxnLst/>
              <a:rect l="l" t="t" r="r" b="b"/>
              <a:pathLst>
                <a:path w="8055" h="6226" extrusionOk="0">
                  <a:moveTo>
                    <a:pt x="4103" y="496"/>
                  </a:moveTo>
                  <a:cubicBezTo>
                    <a:pt x="5053" y="496"/>
                    <a:pt x="5838" y="1281"/>
                    <a:pt x="5838" y="2245"/>
                  </a:cubicBezTo>
                  <a:cubicBezTo>
                    <a:pt x="5838" y="3209"/>
                    <a:pt x="5053" y="3993"/>
                    <a:pt x="4103" y="3993"/>
                  </a:cubicBezTo>
                  <a:cubicBezTo>
                    <a:pt x="3140" y="3993"/>
                    <a:pt x="2354" y="3209"/>
                    <a:pt x="2354" y="2245"/>
                  </a:cubicBezTo>
                  <a:cubicBezTo>
                    <a:pt x="2354" y="1281"/>
                    <a:pt x="3140" y="496"/>
                    <a:pt x="4103" y="496"/>
                  </a:cubicBezTo>
                  <a:close/>
                  <a:moveTo>
                    <a:pt x="854" y="0"/>
                  </a:moveTo>
                  <a:cubicBezTo>
                    <a:pt x="276" y="826"/>
                    <a:pt x="0" y="1887"/>
                    <a:pt x="206" y="3002"/>
                  </a:cubicBezTo>
                  <a:cubicBezTo>
                    <a:pt x="496" y="4585"/>
                    <a:pt x="1763" y="5865"/>
                    <a:pt x="3346" y="6155"/>
                  </a:cubicBezTo>
                  <a:cubicBezTo>
                    <a:pt x="3601" y="6203"/>
                    <a:pt x="3853" y="6226"/>
                    <a:pt x="4099" y="6226"/>
                  </a:cubicBezTo>
                  <a:cubicBezTo>
                    <a:pt x="6277" y="6226"/>
                    <a:pt x="8054" y="4449"/>
                    <a:pt x="8054" y="2272"/>
                  </a:cubicBezTo>
                  <a:cubicBezTo>
                    <a:pt x="8054" y="1419"/>
                    <a:pt x="7793" y="648"/>
                    <a:pt x="73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6"/>
            <p:cNvSpPr/>
            <p:nvPr/>
          </p:nvSpPr>
          <p:spPr>
            <a:xfrm>
              <a:off x="2502252" y="2165909"/>
              <a:ext cx="49390" cy="48986"/>
            </a:xfrm>
            <a:custGeom>
              <a:avLst/>
              <a:gdLst/>
              <a:ahLst/>
              <a:cxnLst/>
              <a:rect l="l" t="t" r="r" b="b"/>
              <a:pathLst>
                <a:path w="1833" h="1818" extrusionOk="0">
                  <a:moveTo>
                    <a:pt x="923" y="0"/>
                  </a:moveTo>
                  <a:cubicBezTo>
                    <a:pt x="413" y="0"/>
                    <a:pt x="0" y="399"/>
                    <a:pt x="0" y="909"/>
                  </a:cubicBezTo>
                  <a:cubicBezTo>
                    <a:pt x="0" y="1404"/>
                    <a:pt x="413" y="1818"/>
                    <a:pt x="923" y="1818"/>
                  </a:cubicBezTo>
                  <a:cubicBezTo>
                    <a:pt x="1419" y="1818"/>
                    <a:pt x="1832" y="1404"/>
                    <a:pt x="1832" y="909"/>
                  </a:cubicBezTo>
                  <a:cubicBezTo>
                    <a:pt x="1832" y="399"/>
                    <a:pt x="1419" y="0"/>
                    <a:pt x="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6"/>
            <p:cNvSpPr/>
            <p:nvPr/>
          </p:nvSpPr>
          <p:spPr>
            <a:xfrm>
              <a:off x="2431764" y="2063114"/>
              <a:ext cx="190366" cy="46022"/>
            </a:xfrm>
            <a:custGeom>
              <a:avLst/>
              <a:gdLst/>
              <a:ahLst/>
              <a:cxnLst/>
              <a:rect l="l" t="t" r="r" b="b"/>
              <a:pathLst>
                <a:path w="7065" h="1708" extrusionOk="0">
                  <a:moveTo>
                    <a:pt x="3539" y="1"/>
                  </a:moveTo>
                  <a:cubicBezTo>
                    <a:pt x="2273" y="1"/>
                    <a:pt x="1061" y="456"/>
                    <a:pt x="110" y="1282"/>
                  </a:cubicBezTo>
                  <a:cubicBezTo>
                    <a:pt x="0" y="1378"/>
                    <a:pt x="28" y="1502"/>
                    <a:pt x="55" y="1543"/>
                  </a:cubicBezTo>
                  <a:cubicBezTo>
                    <a:pt x="70" y="1598"/>
                    <a:pt x="125" y="1708"/>
                    <a:pt x="276" y="1708"/>
                  </a:cubicBezTo>
                  <a:lnTo>
                    <a:pt x="6789" y="1708"/>
                  </a:lnTo>
                  <a:cubicBezTo>
                    <a:pt x="6940" y="1708"/>
                    <a:pt x="6995" y="1598"/>
                    <a:pt x="7022" y="1543"/>
                  </a:cubicBezTo>
                  <a:cubicBezTo>
                    <a:pt x="7037" y="1502"/>
                    <a:pt x="7064" y="1378"/>
                    <a:pt x="6954" y="1282"/>
                  </a:cubicBezTo>
                  <a:cubicBezTo>
                    <a:pt x="6003" y="456"/>
                    <a:pt x="4792" y="1"/>
                    <a:pt x="3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66"/>
          <p:cNvGrpSpPr/>
          <p:nvPr/>
        </p:nvGrpSpPr>
        <p:grpSpPr>
          <a:xfrm>
            <a:off x="2149824" y="3897595"/>
            <a:ext cx="431917" cy="363583"/>
            <a:chOff x="3167443" y="1911764"/>
            <a:chExt cx="386607" cy="325442"/>
          </a:xfrm>
        </p:grpSpPr>
        <p:sp>
          <p:nvSpPr>
            <p:cNvPr id="1245" name="Google Shape;1245;p66"/>
            <p:cNvSpPr/>
            <p:nvPr/>
          </p:nvSpPr>
          <p:spPr>
            <a:xfrm>
              <a:off x="3287645" y="1911764"/>
              <a:ext cx="138794" cy="138416"/>
            </a:xfrm>
            <a:custGeom>
              <a:avLst/>
              <a:gdLst/>
              <a:ahLst/>
              <a:cxnLst/>
              <a:rect l="l" t="t" r="r" b="b"/>
              <a:pathLst>
                <a:path w="5151" h="5137" extrusionOk="0">
                  <a:moveTo>
                    <a:pt x="2589" y="771"/>
                  </a:moveTo>
                  <a:cubicBezTo>
                    <a:pt x="2782" y="771"/>
                    <a:pt x="2947" y="896"/>
                    <a:pt x="3002" y="1074"/>
                  </a:cubicBezTo>
                  <a:lnTo>
                    <a:pt x="3153" y="1074"/>
                  </a:lnTo>
                  <a:cubicBezTo>
                    <a:pt x="3374" y="1074"/>
                    <a:pt x="3553" y="1254"/>
                    <a:pt x="3553" y="1460"/>
                  </a:cubicBezTo>
                  <a:cubicBezTo>
                    <a:pt x="3553" y="1680"/>
                    <a:pt x="3374" y="1845"/>
                    <a:pt x="3153" y="1845"/>
                  </a:cubicBezTo>
                  <a:lnTo>
                    <a:pt x="2575" y="1845"/>
                  </a:lnTo>
                  <a:cubicBezTo>
                    <a:pt x="2492" y="1845"/>
                    <a:pt x="2424" y="1915"/>
                    <a:pt x="2424" y="1997"/>
                  </a:cubicBezTo>
                  <a:cubicBezTo>
                    <a:pt x="2424" y="2085"/>
                    <a:pt x="2481" y="2150"/>
                    <a:pt x="2554" y="2150"/>
                  </a:cubicBezTo>
                  <a:cubicBezTo>
                    <a:pt x="2561" y="2150"/>
                    <a:pt x="2568" y="2149"/>
                    <a:pt x="2575" y="2148"/>
                  </a:cubicBezTo>
                  <a:cubicBezTo>
                    <a:pt x="2920" y="2148"/>
                    <a:pt x="3250" y="2300"/>
                    <a:pt x="3429" y="2603"/>
                  </a:cubicBezTo>
                  <a:cubicBezTo>
                    <a:pt x="3773" y="3222"/>
                    <a:pt x="3498" y="3842"/>
                    <a:pt x="3002" y="4076"/>
                  </a:cubicBezTo>
                  <a:cubicBezTo>
                    <a:pt x="2975" y="4310"/>
                    <a:pt x="2795" y="4475"/>
                    <a:pt x="2575" y="4475"/>
                  </a:cubicBezTo>
                  <a:cubicBezTo>
                    <a:pt x="2382" y="4475"/>
                    <a:pt x="2217" y="4351"/>
                    <a:pt x="2162" y="4173"/>
                  </a:cubicBezTo>
                  <a:lnTo>
                    <a:pt x="1997" y="4173"/>
                  </a:lnTo>
                  <a:cubicBezTo>
                    <a:pt x="1791" y="4173"/>
                    <a:pt x="1611" y="4007"/>
                    <a:pt x="1611" y="3787"/>
                  </a:cubicBezTo>
                  <a:cubicBezTo>
                    <a:pt x="1611" y="3580"/>
                    <a:pt x="1791" y="3402"/>
                    <a:pt x="1997" y="3402"/>
                  </a:cubicBezTo>
                  <a:lnTo>
                    <a:pt x="2589" y="3402"/>
                  </a:lnTo>
                  <a:cubicBezTo>
                    <a:pt x="2672" y="3402"/>
                    <a:pt x="2740" y="3332"/>
                    <a:pt x="2740" y="3250"/>
                  </a:cubicBezTo>
                  <a:cubicBezTo>
                    <a:pt x="2740" y="3167"/>
                    <a:pt x="2672" y="3099"/>
                    <a:pt x="2589" y="3099"/>
                  </a:cubicBezTo>
                  <a:cubicBezTo>
                    <a:pt x="2245" y="3099"/>
                    <a:pt x="1901" y="2961"/>
                    <a:pt x="1736" y="2658"/>
                  </a:cubicBezTo>
                  <a:cubicBezTo>
                    <a:pt x="1378" y="2038"/>
                    <a:pt x="1666" y="1405"/>
                    <a:pt x="2162" y="1171"/>
                  </a:cubicBezTo>
                  <a:cubicBezTo>
                    <a:pt x="2176" y="951"/>
                    <a:pt x="2355" y="771"/>
                    <a:pt x="2589" y="771"/>
                  </a:cubicBezTo>
                  <a:close/>
                  <a:moveTo>
                    <a:pt x="2575" y="0"/>
                  </a:moveTo>
                  <a:cubicBezTo>
                    <a:pt x="1157" y="0"/>
                    <a:pt x="1" y="1144"/>
                    <a:pt x="1" y="2561"/>
                  </a:cubicBezTo>
                  <a:cubicBezTo>
                    <a:pt x="1" y="3980"/>
                    <a:pt x="1157" y="5136"/>
                    <a:pt x="2575" y="5136"/>
                  </a:cubicBezTo>
                  <a:cubicBezTo>
                    <a:pt x="3994" y="5136"/>
                    <a:pt x="5150" y="3980"/>
                    <a:pt x="5150" y="2561"/>
                  </a:cubicBezTo>
                  <a:cubicBezTo>
                    <a:pt x="5150" y="1144"/>
                    <a:pt x="3994" y="0"/>
                    <a:pt x="2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6"/>
            <p:cNvSpPr/>
            <p:nvPr/>
          </p:nvSpPr>
          <p:spPr>
            <a:xfrm>
              <a:off x="3293950" y="2047189"/>
              <a:ext cx="126534" cy="41172"/>
            </a:xfrm>
            <a:custGeom>
              <a:avLst/>
              <a:gdLst/>
              <a:ahLst/>
              <a:cxnLst/>
              <a:rect l="l" t="t" r="r" b="b"/>
              <a:pathLst>
                <a:path w="4696" h="1528" extrusionOk="0">
                  <a:moveTo>
                    <a:pt x="0" y="0"/>
                  </a:moveTo>
                  <a:lnTo>
                    <a:pt x="0" y="0"/>
                  </a:lnTo>
                  <a:cubicBezTo>
                    <a:pt x="125" y="303"/>
                    <a:pt x="303" y="564"/>
                    <a:pt x="524" y="784"/>
                  </a:cubicBezTo>
                  <a:cubicBezTo>
                    <a:pt x="620" y="867"/>
                    <a:pt x="703" y="950"/>
                    <a:pt x="813" y="1019"/>
                  </a:cubicBezTo>
                  <a:cubicBezTo>
                    <a:pt x="1240" y="1350"/>
                    <a:pt x="1763" y="1528"/>
                    <a:pt x="2341" y="1528"/>
                  </a:cubicBezTo>
                  <a:cubicBezTo>
                    <a:pt x="2919" y="1528"/>
                    <a:pt x="3457" y="1350"/>
                    <a:pt x="3883" y="1019"/>
                  </a:cubicBezTo>
                  <a:cubicBezTo>
                    <a:pt x="3980" y="950"/>
                    <a:pt x="4076" y="867"/>
                    <a:pt x="4158" y="784"/>
                  </a:cubicBezTo>
                  <a:cubicBezTo>
                    <a:pt x="4379" y="564"/>
                    <a:pt x="4572" y="303"/>
                    <a:pt x="4696" y="0"/>
                  </a:cubicBezTo>
                  <a:lnTo>
                    <a:pt x="4696" y="0"/>
                  </a:lnTo>
                  <a:cubicBezTo>
                    <a:pt x="4063" y="619"/>
                    <a:pt x="3222" y="950"/>
                    <a:pt x="2341" y="950"/>
                  </a:cubicBezTo>
                  <a:cubicBezTo>
                    <a:pt x="1460" y="950"/>
                    <a:pt x="634" y="61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6"/>
            <p:cNvSpPr/>
            <p:nvPr/>
          </p:nvSpPr>
          <p:spPr>
            <a:xfrm>
              <a:off x="3188595" y="2191480"/>
              <a:ext cx="51950" cy="45726"/>
            </a:xfrm>
            <a:custGeom>
              <a:avLst/>
              <a:gdLst/>
              <a:ahLst/>
              <a:cxnLst/>
              <a:rect l="l" t="t" r="r" b="b"/>
              <a:pathLst>
                <a:path w="1928" h="1697" extrusionOk="0">
                  <a:moveTo>
                    <a:pt x="0" y="1"/>
                  </a:moveTo>
                  <a:lnTo>
                    <a:pt x="0" y="717"/>
                  </a:lnTo>
                  <a:cubicBezTo>
                    <a:pt x="0" y="1116"/>
                    <a:pt x="220" y="1488"/>
                    <a:pt x="578" y="1625"/>
                  </a:cubicBezTo>
                  <a:cubicBezTo>
                    <a:pt x="710" y="1674"/>
                    <a:pt x="840" y="1697"/>
                    <a:pt x="964" y="1697"/>
                  </a:cubicBezTo>
                  <a:cubicBezTo>
                    <a:pt x="1501" y="1697"/>
                    <a:pt x="1928" y="1275"/>
                    <a:pt x="1928" y="772"/>
                  </a:cubicBezTo>
                  <a:lnTo>
                    <a:pt x="19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6"/>
            <p:cNvSpPr/>
            <p:nvPr/>
          </p:nvSpPr>
          <p:spPr>
            <a:xfrm>
              <a:off x="3480921" y="2191480"/>
              <a:ext cx="52354" cy="45726"/>
            </a:xfrm>
            <a:custGeom>
              <a:avLst/>
              <a:gdLst/>
              <a:ahLst/>
              <a:cxnLst/>
              <a:rect l="l" t="t" r="r" b="b"/>
              <a:pathLst>
                <a:path w="1943" h="1697" extrusionOk="0">
                  <a:moveTo>
                    <a:pt x="1" y="1"/>
                  </a:moveTo>
                  <a:lnTo>
                    <a:pt x="1" y="717"/>
                  </a:lnTo>
                  <a:cubicBezTo>
                    <a:pt x="1" y="1116"/>
                    <a:pt x="221" y="1488"/>
                    <a:pt x="593" y="1625"/>
                  </a:cubicBezTo>
                  <a:cubicBezTo>
                    <a:pt x="722" y="1674"/>
                    <a:pt x="851" y="1697"/>
                    <a:pt x="974" y="1697"/>
                  </a:cubicBezTo>
                  <a:cubicBezTo>
                    <a:pt x="1507" y="1697"/>
                    <a:pt x="1943" y="1275"/>
                    <a:pt x="1943" y="772"/>
                  </a:cubicBezTo>
                  <a:lnTo>
                    <a:pt x="19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6"/>
            <p:cNvSpPr/>
            <p:nvPr/>
          </p:nvSpPr>
          <p:spPr>
            <a:xfrm>
              <a:off x="3167443" y="2051878"/>
              <a:ext cx="386607" cy="118854"/>
            </a:xfrm>
            <a:custGeom>
              <a:avLst/>
              <a:gdLst/>
              <a:ahLst/>
              <a:cxnLst/>
              <a:rect l="l" t="t" r="r" b="b"/>
              <a:pathLst>
                <a:path w="14348" h="4411" extrusionOk="0">
                  <a:moveTo>
                    <a:pt x="2912" y="1"/>
                  </a:moveTo>
                  <a:cubicBezTo>
                    <a:pt x="1304" y="1"/>
                    <a:pt x="1" y="1210"/>
                    <a:pt x="1" y="2690"/>
                  </a:cubicBezTo>
                  <a:lnTo>
                    <a:pt x="1" y="4067"/>
                  </a:lnTo>
                  <a:cubicBezTo>
                    <a:pt x="1" y="4260"/>
                    <a:pt x="152" y="4411"/>
                    <a:pt x="344" y="4411"/>
                  </a:cubicBezTo>
                  <a:lnTo>
                    <a:pt x="3057" y="4411"/>
                  </a:lnTo>
                  <a:cubicBezTo>
                    <a:pt x="3291" y="4411"/>
                    <a:pt x="3498" y="4218"/>
                    <a:pt x="3498" y="3997"/>
                  </a:cubicBezTo>
                  <a:lnTo>
                    <a:pt x="3498" y="4025"/>
                  </a:lnTo>
                  <a:lnTo>
                    <a:pt x="5481" y="4025"/>
                  </a:lnTo>
                  <a:cubicBezTo>
                    <a:pt x="5879" y="3874"/>
                    <a:pt x="6237" y="3626"/>
                    <a:pt x="6403" y="3241"/>
                  </a:cubicBezTo>
                  <a:lnTo>
                    <a:pt x="7684" y="3241"/>
                  </a:lnTo>
                  <a:cubicBezTo>
                    <a:pt x="7849" y="3626"/>
                    <a:pt x="8193" y="3874"/>
                    <a:pt x="8606" y="4025"/>
                  </a:cubicBezTo>
                  <a:lnTo>
                    <a:pt x="10864" y="4025"/>
                  </a:lnTo>
                  <a:lnTo>
                    <a:pt x="10864" y="3997"/>
                  </a:lnTo>
                  <a:cubicBezTo>
                    <a:pt x="10864" y="4218"/>
                    <a:pt x="11056" y="4411"/>
                    <a:pt x="11304" y="4411"/>
                  </a:cubicBezTo>
                  <a:lnTo>
                    <a:pt x="13935" y="4411"/>
                  </a:lnTo>
                  <a:cubicBezTo>
                    <a:pt x="14168" y="4411"/>
                    <a:pt x="14348" y="4218"/>
                    <a:pt x="14348" y="3984"/>
                  </a:cubicBezTo>
                  <a:lnTo>
                    <a:pt x="14348" y="2690"/>
                  </a:lnTo>
                  <a:cubicBezTo>
                    <a:pt x="14348" y="1205"/>
                    <a:pt x="13055" y="4"/>
                    <a:pt x="11442" y="4"/>
                  </a:cubicBezTo>
                  <a:cubicBezTo>
                    <a:pt x="11423" y="4"/>
                    <a:pt x="11405" y="4"/>
                    <a:pt x="11387" y="5"/>
                  </a:cubicBezTo>
                  <a:cubicBezTo>
                    <a:pt x="11098" y="5"/>
                    <a:pt x="10864" y="267"/>
                    <a:pt x="10864" y="555"/>
                  </a:cubicBezTo>
                  <a:lnTo>
                    <a:pt x="10864" y="913"/>
                  </a:lnTo>
                  <a:lnTo>
                    <a:pt x="10396" y="913"/>
                  </a:lnTo>
                  <a:cubicBezTo>
                    <a:pt x="10300" y="1038"/>
                    <a:pt x="10203" y="1148"/>
                    <a:pt x="10079" y="1258"/>
                  </a:cubicBezTo>
                  <a:cubicBezTo>
                    <a:pt x="9404" y="1891"/>
                    <a:pt x="8495" y="2235"/>
                    <a:pt x="7532" y="2235"/>
                  </a:cubicBezTo>
                  <a:cubicBezTo>
                    <a:pt x="6582" y="2235"/>
                    <a:pt x="5673" y="1891"/>
                    <a:pt x="4998" y="1258"/>
                  </a:cubicBezTo>
                  <a:cubicBezTo>
                    <a:pt x="4875" y="1148"/>
                    <a:pt x="4765" y="1038"/>
                    <a:pt x="4668" y="913"/>
                  </a:cubicBezTo>
                  <a:lnTo>
                    <a:pt x="3498" y="913"/>
                  </a:lnTo>
                  <a:lnTo>
                    <a:pt x="3498" y="460"/>
                  </a:lnTo>
                  <a:cubicBezTo>
                    <a:pt x="3498" y="225"/>
                    <a:pt x="3305" y="19"/>
                    <a:pt x="3071" y="5"/>
                  </a:cubicBezTo>
                  <a:cubicBezTo>
                    <a:pt x="3018" y="2"/>
                    <a:pt x="2965" y="1"/>
                    <a:pt x="2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66"/>
          <p:cNvGrpSpPr/>
          <p:nvPr/>
        </p:nvGrpSpPr>
        <p:grpSpPr>
          <a:xfrm>
            <a:off x="7452328" y="1929185"/>
            <a:ext cx="245008" cy="431917"/>
            <a:chOff x="3982503" y="1910659"/>
            <a:chExt cx="219305" cy="386607"/>
          </a:xfrm>
        </p:grpSpPr>
        <p:sp>
          <p:nvSpPr>
            <p:cNvPr id="1251" name="Google Shape;1251;p66"/>
            <p:cNvSpPr/>
            <p:nvPr/>
          </p:nvSpPr>
          <p:spPr>
            <a:xfrm>
              <a:off x="3982503" y="1983734"/>
              <a:ext cx="219305" cy="219278"/>
            </a:xfrm>
            <a:custGeom>
              <a:avLst/>
              <a:gdLst/>
              <a:ahLst/>
              <a:cxnLst/>
              <a:rect l="l" t="t" r="r" b="b"/>
              <a:pathLst>
                <a:path w="8139" h="8138" extrusionOk="0">
                  <a:moveTo>
                    <a:pt x="2920" y="565"/>
                  </a:moveTo>
                  <a:cubicBezTo>
                    <a:pt x="3182" y="565"/>
                    <a:pt x="3402" y="771"/>
                    <a:pt x="3402" y="1047"/>
                  </a:cubicBezTo>
                  <a:cubicBezTo>
                    <a:pt x="3402" y="1309"/>
                    <a:pt x="3182" y="1529"/>
                    <a:pt x="2920" y="1529"/>
                  </a:cubicBezTo>
                  <a:cubicBezTo>
                    <a:pt x="2644" y="1529"/>
                    <a:pt x="2438" y="1309"/>
                    <a:pt x="2438" y="1047"/>
                  </a:cubicBezTo>
                  <a:cubicBezTo>
                    <a:pt x="2438" y="771"/>
                    <a:pt x="2644" y="565"/>
                    <a:pt x="2920" y="565"/>
                  </a:cubicBezTo>
                  <a:close/>
                  <a:moveTo>
                    <a:pt x="4652" y="1582"/>
                  </a:moveTo>
                  <a:cubicBezTo>
                    <a:pt x="4889" y="1582"/>
                    <a:pt x="5123" y="1678"/>
                    <a:pt x="5302" y="1845"/>
                  </a:cubicBezTo>
                  <a:cubicBezTo>
                    <a:pt x="5522" y="2052"/>
                    <a:pt x="5618" y="2355"/>
                    <a:pt x="5578" y="2658"/>
                  </a:cubicBezTo>
                  <a:lnTo>
                    <a:pt x="5453" y="3525"/>
                  </a:lnTo>
                  <a:cubicBezTo>
                    <a:pt x="6169" y="3993"/>
                    <a:pt x="6624" y="4847"/>
                    <a:pt x="6514" y="5783"/>
                  </a:cubicBezTo>
                  <a:cubicBezTo>
                    <a:pt x="6389" y="6816"/>
                    <a:pt x="5563" y="7655"/>
                    <a:pt x="4544" y="7807"/>
                  </a:cubicBezTo>
                  <a:cubicBezTo>
                    <a:pt x="4417" y="7827"/>
                    <a:pt x="4292" y="7837"/>
                    <a:pt x="4169" y="7837"/>
                  </a:cubicBezTo>
                  <a:cubicBezTo>
                    <a:pt x="3439" y="7837"/>
                    <a:pt x="2791" y="7500"/>
                    <a:pt x="2356" y="6981"/>
                  </a:cubicBezTo>
                  <a:lnTo>
                    <a:pt x="1943" y="6981"/>
                  </a:lnTo>
                  <a:cubicBezTo>
                    <a:pt x="1708" y="6981"/>
                    <a:pt x="1515" y="6789"/>
                    <a:pt x="1515" y="6554"/>
                  </a:cubicBezTo>
                  <a:cubicBezTo>
                    <a:pt x="1515" y="6321"/>
                    <a:pt x="1695" y="6141"/>
                    <a:pt x="1915" y="6128"/>
                  </a:cubicBezTo>
                  <a:cubicBezTo>
                    <a:pt x="1860" y="5935"/>
                    <a:pt x="1833" y="5715"/>
                    <a:pt x="1833" y="5494"/>
                  </a:cubicBezTo>
                  <a:cubicBezTo>
                    <a:pt x="1833" y="4751"/>
                    <a:pt x="2191" y="4076"/>
                    <a:pt x="2741" y="3649"/>
                  </a:cubicBezTo>
                  <a:lnTo>
                    <a:pt x="2589" y="2231"/>
                  </a:lnTo>
                  <a:cubicBezTo>
                    <a:pt x="2562" y="1997"/>
                    <a:pt x="2727" y="1790"/>
                    <a:pt x="2962" y="1763"/>
                  </a:cubicBezTo>
                  <a:cubicBezTo>
                    <a:pt x="2970" y="1762"/>
                    <a:pt x="2979" y="1762"/>
                    <a:pt x="2988" y="1762"/>
                  </a:cubicBezTo>
                  <a:cubicBezTo>
                    <a:pt x="3210" y="1762"/>
                    <a:pt x="3403" y="1923"/>
                    <a:pt x="3430" y="2148"/>
                  </a:cubicBezTo>
                  <a:lnTo>
                    <a:pt x="3540" y="3236"/>
                  </a:lnTo>
                  <a:cubicBezTo>
                    <a:pt x="3746" y="3181"/>
                    <a:pt x="3953" y="3154"/>
                    <a:pt x="4173" y="3154"/>
                  </a:cubicBezTo>
                  <a:cubicBezTo>
                    <a:pt x="4338" y="3154"/>
                    <a:pt x="4504" y="3167"/>
                    <a:pt x="4655" y="3195"/>
                  </a:cubicBezTo>
                  <a:lnTo>
                    <a:pt x="4751" y="2534"/>
                  </a:lnTo>
                  <a:cubicBezTo>
                    <a:pt x="4751" y="2493"/>
                    <a:pt x="4737" y="2465"/>
                    <a:pt x="4710" y="2451"/>
                  </a:cubicBezTo>
                  <a:cubicBezTo>
                    <a:pt x="4696" y="2438"/>
                    <a:pt x="4669" y="2424"/>
                    <a:pt x="4627" y="2424"/>
                  </a:cubicBezTo>
                  <a:cubicBezTo>
                    <a:pt x="4602" y="2428"/>
                    <a:pt x="4578" y="2430"/>
                    <a:pt x="4554" y="2430"/>
                  </a:cubicBezTo>
                  <a:cubicBezTo>
                    <a:pt x="4360" y="2430"/>
                    <a:pt x="4182" y="2287"/>
                    <a:pt x="4146" y="2080"/>
                  </a:cubicBezTo>
                  <a:cubicBezTo>
                    <a:pt x="4104" y="1860"/>
                    <a:pt x="4256" y="1639"/>
                    <a:pt x="4489" y="1597"/>
                  </a:cubicBezTo>
                  <a:cubicBezTo>
                    <a:pt x="4543" y="1587"/>
                    <a:pt x="4598" y="1582"/>
                    <a:pt x="4652" y="1582"/>
                  </a:cubicBezTo>
                  <a:close/>
                  <a:moveTo>
                    <a:pt x="1" y="0"/>
                  </a:moveTo>
                  <a:lnTo>
                    <a:pt x="1" y="8138"/>
                  </a:lnTo>
                  <a:lnTo>
                    <a:pt x="8139" y="8138"/>
                  </a:lnTo>
                  <a:lnTo>
                    <a:pt x="81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6"/>
            <p:cNvSpPr/>
            <p:nvPr/>
          </p:nvSpPr>
          <p:spPr>
            <a:xfrm>
              <a:off x="3982503" y="2223760"/>
              <a:ext cx="219305" cy="73506"/>
            </a:xfrm>
            <a:custGeom>
              <a:avLst/>
              <a:gdLst/>
              <a:ahLst/>
              <a:cxnLst/>
              <a:rect l="l" t="t" r="r" b="b"/>
              <a:pathLst>
                <a:path w="8139" h="2728" extrusionOk="0">
                  <a:moveTo>
                    <a:pt x="4228" y="785"/>
                  </a:moveTo>
                  <a:cubicBezTo>
                    <a:pt x="4434" y="785"/>
                    <a:pt x="4614" y="950"/>
                    <a:pt x="4614" y="1171"/>
                  </a:cubicBezTo>
                  <a:cubicBezTo>
                    <a:pt x="4614" y="1378"/>
                    <a:pt x="4434" y="1556"/>
                    <a:pt x="4228" y="1556"/>
                  </a:cubicBezTo>
                  <a:lnTo>
                    <a:pt x="3815" y="1556"/>
                  </a:lnTo>
                  <a:cubicBezTo>
                    <a:pt x="3608" y="1556"/>
                    <a:pt x="3430" y="1378"/>
                    <a:pt x="3430" y="1171"/>
                  </a:cubicBezTo>
                  <a:cubicBezTo>
                    <a:pt x="3430" y="950"/>
                    <a:pt x="3608" y="785"/>
                    <a:pt x="3815" y="785"/>
                  </a:cubicBezTo>
                  <a:close/>
                  <a:moveTo>
                    <a:pt x="1" y="1"/>
                  </a:moveTo>
                  <a:lnTo>
                    <a:pt x="1" y="1446"/>
                  </a:lnTo>
                  <a:cubicBezTo>
                    <a:pt x="1" y="2149"/>
                    <a:pt x="566" y="2727"/>
                    <a:pt x="1267" y="2727"/>
                  </a:cubicBezTo>
                  <a:lnTo>
                    <a:pt x="6872" y="2727"/>
                  </a:lnTo>
                  <a:cubicBezTo>
                    <a:pt x="7573" y="2727"/>
                    <a:pt x="8139" y="2149"/>
                    <a:pt x="8139" y="1446"/>
                  </a:cubicBezTo>
                  <a:lnTo>
                    <a:pt x="81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6"/>
            <p:cNvSpPr/>
            <p:nvPr/>
          </p:nvSpPr>
          <p:spPr>
            <a:xfrm>
              <a:off x="3982503" y="1910659"/>
              <a:ext cx="219305" cy="51977"/>
            </a:xfrm>
            <a:custGeom>
              <a:avLst/>
              <a:gdLst/>
              <a:ahLst/>
              <a:cxnLst/>
              <a:rect l="l" t="t" r="r" b="b"/>
              <a:pathLst>
                <a:path w="8139" h="1929" extrusionOk="0">
                  <a:moveTo>
                    <a:pt x="1267" y="0"/>
                  </a:moveTo>
                  <a:cubicBezTo>
                    <a:pt x="566" y="0"/>
                    <a:pt x="1" y="564"/>
                    <a:pt x="1" y="1267"/>
                  </a:cubicBezTo>
                  <a:lnTo>
                    <a:pt x="1" y="1928"/>
                  </a:lnTo>
                  <a:lnTo>
                    <a:pt x="8139" y="1928"/>
                  </a:lnTo>
                  <a:lnTo>
                    <a:pt x="8139" y="1267"/>
                  </a:lnTo>
                  <a:cubicBezTo>
                    <a:pt x="8139" y="564"/>
                    <a:pt x="7573" y="0"/>
                    <a:pt x="6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6"/>
            <p:cNvSpPr/>
            <p:nvPr/>
          </p:nvSpPr>
          <p:spPr>
            <a:xfrm>
              <a:off x="4054473" y="2092053"/>
              <a:ext cx="81293" cy="80916"/>
            </a:xfrm>
            <a:custGeom>
              <a:avLst/>
              <a:gdLst/>
              <a:ahLst/>
              <a:cxnLst/>
              <a:rect l="l" t="t" r="r" b="b"/>
              <a:pathLst>
                <a:path w="3017" h="3003" extrusionOk="0">
                  <a:moveTo>
                    <a:pt x="1502" y="869"/>
                  </a:moveTo>
                  <a:cubicBezTo>
                    <a:pt x="1860" y="869"/>
                    <a:pt x="2136" y="1157"/>
                    <a:pt x="2136" y="1502"/>
                  </a:cubicBezTo>
                  <a:cubicBezTo>
                    <a:pt x="2136" y="1846"/>
                    <a:pt x="1860" y="2121"/>
                    <a:pt x="1502" y="2121"/>
                  </a:cubicBezTo>
                  <a:cubicBezTo>
                    <a:pt x="1157" y="2121"/>
                    <a:pt x="882" y="1846"/>
                    <a:pt x="882" y="1502"/>
                  </a:cubicBezTo>
                  <a:cubicBezTo>
                    <a:pt x="882" y="1157"/>
                    <a:pt x="1157" y="869"/>
                    <a:pt x="1502" y="869"/>
                  </a:cubicBezTo>
                  <a:close/>
                  <a:moveTo>
                    <a:pt x="1502" y="1"/>
                  </a:moveTo>
                  <a:cubicBezTo>
                    <a:pt x="676" y="1"/>
                    <a:pt x="1" y="676"/>
                    <a:pt x="1" y="1502"/>
                  </a:cubicBezTo>
                  <a:cubicBezTo>
                    <a:pt x="1" y="2328"/>
                    <a:pt x="676" y="3002"/>
                    <a:pt x="1502" y="3002"/>
                  </a:cubicBezTo>
                  <a:cubicBezTo>
                    <a:pt x="2342" y="3002"/>
                    <a:pt x="3017" y="2328"/>
                    <a:pt x="3017" y="1502"/>
                  </a:cubicBezTo>
                  <a:cubicBezTo>
                    <a:pt x="3017" y="676"/>
                    <a:pt x="2342" y="1"/>
                    <a:pt x="15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66"/>
          <p:cNvGrpSpPr/>
          <p:nvPr/>
        </p:nvGrpSpPr>
        <p:grpSpPr>
          <a:xfrm>
            <a:off x="7371305" y="2605378"/>
            <a:ext cx="407052" cy="408256"/>
            <a:chOff x="4801307" y="1910659"/>
            <a:chExt cx="364350" cy="365428"/>
          </a:xfrm>
        </p:grpSpPr>
        <p:sp>
          <p:nvSpPr>
            <p:cNvPr id="1256" name="Google Shape;1256;p66"/>
            <p:cNvSpPr/>
            <p:nvPr/>
          </p:nvSpPr>
          <p:spPr>
            <a:xfrm>
              <a:off x="5107753" y="2085775"/>
              <a:ext cx="24870" cy="24870"/>
            </a:xfrm>
            <a:custGeom>
              <a:avLst/>
              <a:gdLst/>
              <a:ahLst/>
              <a:cxnLst/>
              <a:rect l="l" t="t" r="r" b="b"/>
              <a:pathLst>
                <a:path w="923" h="923" extrusionOk="0">
                  <a:moveTo>
                    <a:pt x="468" y="0"/>
                  </a:moveTo>
                  <a:cubicBezTo>
                    <a:pt x="206" y="0"/>
                    <a:pt x="0" y="206"/>
                    <a:pt x="0" y="468"/>
                  </a:cubicBezTo>
                  <a:cubicBezTo>
                    <a:pt x="0" y="716"/>
                    <a:pt x="206" y="922"/>
                    <a:pt x="468" y="922"/>
                  </a:cubicBezTo>
                  <a:cubicBezTo>
                    <a:pt x="716" y="922"/>
                    <a:pt x="922" y="716"/>
                    <a:pt x="922" y="468"/>
                  </a:cubicBezTo>
                  <a:cubicBezTo>
                    <a:pt x="922" y="206"/>
                    <a:pt x="716" y="0"/>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6"/>
            <p:cNvSpPr/>
            <p:nvPr/>
          </p:nvSpPr>
          <p:spPr>
            <a:xfrm>
              <a:off x="4801307" y="1910659"/>
              <a:ext cx="364350" cy="365428"/>
            </a:xfrm>
            <a:custGeom>
              <a:avLst/>
              <a:gdLst/>
              <a:ahLst/>
              <a:cxnLst/>
              <a:rect l="l" t="t" r="r" b="b"/>
              <a:pathLst>
                <a:path w="13522" h="13562" extrusionOk="0">
                  <a:moveTo>
                    <a:pt x="10630" y="10630"/>
                  </a:moveTo>
                  <a:cubicBezTo>
                    <a:pt x="10960" y="10630"/>
                    <a:pt x="11236" y="10905"/>
                    <a:pt x="11236" y="11235"/>
                  </a:cubicBezTo>
                  <a:cubicBezTo>
                    <a:pt x="11236" y="11566"/>
                    <a:pt x="10960" y="11827"/>
                    <a:pt x="10630" y="11827"/>
                  </a:cubicBezTo>
                  <a:cubicBezTo>
                    <a:pt x="10299" y="11827"/>
                    <a:pt x="10037" y="11566"/>
                    <a:pt x="10037" y="11235"/>
                  </a:cubicBezTo>
                  <a:cubicBezTo>
                    <a:pt x="10037" y="10905"/>
                    <a:pt x="10299" y="10630"/>
                    <a:pt x="10630" y="10630"/>
                  </a:cubicBezTo>
                  <a:close/>
                  <a:moveTo>
                    <a:pt x="4530" y="0"/>
                  </a:moveTo>
                  <a:cubicBezTo>
                    <a:pt x="4296" y="0"/>
                    <a:pt x="4117" y="179"/>
                    <a:pt x="4117" y="399"/>
                  </a:cubicBezTo>
                  <a:lnTo>
                    <a:pt x="4117" y="5040"/>
                  </a:lnTo>
                  <a:lnTo>
                    <a:pt x="3346" y="5040"/>
                  </a:lnTo>
                  <a:lnTo>
                    <a:pt x="3346" y="2727"/>
                  </a:lnTo>
                  <a:cubicBezTo>
                    <a:pt x="3346" y="2506"/>
                    <a:pt x="3167" y="2327"/>
                    <a:pt x="2947" y="2327"/>
                  </a:cubicBezTo>
                  <a:lnTo>
                    <a:pt x="2203" y="2327"/>
                  </a:lnTo>
                  <a:cubicBezTo>
                    <a:pt x="1969" y="2327"/>
                    <a:pt x="1790" y="2506"/>
                    <a:pt x="1790" y="2727"/>
                  </a:cubicBezTo>
                  <a:lnTo>
                    <a:pt x="1790" y="5040"/>
                  </a:lnTo>
                  <a:lnTo>
                    <a:pt x="372" y="5040"/>
                  </a:lnTo>
                  <a:cubicBezTo>
                    <a:pt x="166" y="5040"/>
                    <a:pt x="0" y="5205"/>
                    <a:pt x="0" y="5425"/>
                  </a:cubicBezTo>
                  <a:cubicBezTo>
                    <a:pt x="0" y="5631"/>
                    <a:pt x="166" y="5811"/>
                    <a:pt x="372" y="5811"/>
                  </a:cubicBezTo>
                  <a:lnTo>
                    <a:pt x="4117" y="5811"/>
                  </a:lnTo>
                  <a:lnTo>
                    <a:pt x="4117" y="6650"/>
                  </a:lnTo>
                  <a:cubicBezTo>
                    <a:pt x="4117" y="6830"/>
                    <a:pt x="3979" y="6967"/>
                    <a:pt x="3801" y="6967"/>
                  </a:cubicBezTo>
                  <a:lnTo>
                    <a:pt x="3250" y="6967"/>
                  </a:lnTo>
                  <a:cubicBezTo>
                    <a:pt x="2837" y="6967"/>
                    <a:pt x="2424" y="7201"/>
                    <a:pt x="2244" y="7586"/>
                  </a:cubicBezTo>
                  <a:cubicBezTo>
                    <a:pt x="1831" y="8454"/>
                    <a:pt x="2451" y="9294"/>
                    <a:pt x="3277" y="9294"/>
                  </a:cubicBezTo>
                  <a:lnTo>
                    <a:pt x="5686" y="9294"/>
                  </a:lnTo>
                  <a:cubicBezTo>
                    <a:pt x="5686" y="9294"/>
                    <a:pt x="6169" y="9459"/>
                    <a:pt x="6169" y="9721"/>
                  </a:cubicBezTo>
                  <a:cubicBezTo>
                    <a:pt x="6169" y="9982"/>
                    <a:pt x="5686" y="10464"/>
                    <a:pt x="5686" y="10464"/>
                  </a:cubicBezTo>
                  <a:lnTo>
                    <a:pt x="1996" y="10464"/>
                  </a:lnTo>
                  <a:cubicBezTo>
                    <a:pt x="1185" y="10464"/>
                    <a:pt x="441" y="11056"/>
                    <a:pt x="372" y="11869"/>
                  </a:cubicBezTo>
                  <a:cubicBezTo>
                    <a:pt x="289" y="12791"/>
                    <a:pt x="1019" y="13562"/>
                    <a:pt x="1914" y="13562"/>
                  </a:cubicBezTo>
                  <a:lnTo>
                    <a:pt x="10630" y="13562"/>
                  </a:lnTo>
                  <a:lnTo>
                    <a:pt x="12378" y="12405"/>
                  </a:lnTo>
                  <a:lnTo>
                    <a:pt x="12640" y="12405"/>
                  </a:lnTo>
                  <a:cubicBezTo>
                    <a:pt x="12640" y="12405"/>
                    <a:pt x="12684" y="12411"/>
                    <a:pt x="12743" y="12411"/>
                  </a:cubicBezTo>
                  <a:cubicBezTo>
                    <a:pt x="12862" y="12411"/>
                    <a:pt x="13039" y="12387"/>
                    <a:pt x="13039" y="12240"/>
                  </a:cubicBezTo>
                  <a:cubicBezTo>
                    <a:pt x="13039" y="12075"/>
                    <a:pt x="12929" y="11924"/>
                    <a:pt x="12778" y="11869"/>
                  </a:cubicBezTo>
                  <a:cubicBezTo>
                    <a:pt x="12791" y="11854"/>
                    <a:pt x="12791" y="11854"/>
                    <a:pt x="12791" y="11841"/>
                  </a:cubicBezTo>
                  <a:cubicBezTo>
                    <a:pt x="12846" y="11648"/>
                    <a:pt x="12873" y="11441"/>
                    <a:pt x="12873" y="11235"/>
                  </a:cubicBezTo>
                  <a:cubicBezTo>
                    <a:pt x="12873" y="10519"/>
                    <a:pt x="12543" y="9886"/>
                    <a:pt x="12020" y="9473"/>
                  </a:cubicBezTo>
                  <a:lnTo>
                    <a:pt x="12158" y="8124"/>
                  </a:lnTo>
                  <a:cubicBezTo>
                    <a:pt x="12185" y="7904"/>
                    <a:pt x="12020" y="7696"/>
                    <a:pt x="11800" y="7683"/>
                  </a:cubicBezTo>
                  <a:cubicBezTo>
                    <a:pt x="11783" y="7681"/>
                    <a:pt x="11767" y="7680"/>
                    <a:pt x="11751" y="7680"/>
                  </a:cubicBezTo>
                  <a:cubicBezTo>
                    <a:pt x="11550" y="7680"/>
                    <a:pt x="11372" y="7837"/>
                    <a:pt x="11359" y="8041"/>
                  </a:cubicBezTo>
                  <a:lnTo>
                    <a:pt x="11249" y="9073"/>
                  </a:lnTo>
                  <a:cubicBezTo>
                    <a:pt x="11056" y="9018"/>
                    <a:pt x="10850" y="8991"/>
                    <a:pt x="10630" y="8991"/>
                  </a:cubicBezTo>
                  <a:cubicBezTo>
                    <a:pt x="10478" y="8991"/>
                    <a:pt x="10327" y="9005"/>
                    <a:pt x="10189" y="9033"/>
                  </a:cubicBezTo>
                  <a:lnTo>
                    <a:pt x="10092" y="8412"/>
                  </a:lnTo>
                  <a:cubicBezTo>
                    <a:pt x="10092" y="8372"/>
                    <a:pt x="10107" y="8344"/>
                    <a:pt x="10120" y="8330"/>
                  </a:cubicBezTo>
                  <a:cubicBezTo>
                    <a:pt x="10134" y="8317"/>
                    <a:pt x="10162" y="8302"/>
                    <a:pt x="10202" y="8302"/>
                  </a:cubicBezTo>
                  <a:cubicBezTo>
                    <a:pt x="10229" y="8307"/>
                    <a:pt x="10255" y="8310"/>
                    <a:pt x="10281" y="8310"/>
                  </a:cubicBezTo>
                  <a:cubicBezTo>
                    <a:pt x="10470" y="8310"/>
                    <a:pt x="10635" y="8180"/>
                    <a:pt x="10671" y="7986"/>
                  </a:cubicBezTo>
                  <a:cubicBezTo>
                    <a:pt x="10712" y="7766"/>
                    <a:pt x="10560" y="7546"/>
                    <a:pt x="10340" y="7518"/>
                  </a:cubicBezTo>
                  <a:cubicBezTo>
                    <a:pt x="10284" y="7507"/>
                    <a:pt x="10228" y="7501"/>
                    <a:pt x="10171" y="7501"/>
                  </a:cubicBezTo>
                  <a:cubicBezTo>
                    <a:pt x="9946" y="7501"/>
                    <a:pt x="9720" y="7587"/>
                    <a:pt x="9556" y="7752"/>
                  </a:cubicBezTo>
                  <a:cubicBezTo>
                    <a:pt x="9349" y="7959"/>
                    <a:pt x="9253" y="8247"/>
                    <a:pt x="9294" y="8523"/>
                  </a:cubicBezTo>
                  <a:lnTo>
                    <a:pt x="9418" y="9349"/>
                  </a:lnTo>
                  <a:cubicBezTo>
                    <a:pt x="8798" y="9748"/>
                    <a:pt x="8399" y="10450"/>
                    <a:pt x="8399" y="11235"/>
                  </a:cubicBezTo>
                  <a:cubicBezTo>
                    <a:pt x="8399" y="11786"/>
                    <a:pt x="8908" y="12791"/>
                    <a:pt x="8908" y="12791"/>
                  </a:cubicBezTo>
                  <a:lnTo>
                    <a:pt x="1996" y="12791"/>
                  </a:lnTo>
                  <a:cubicBezTo>
                    <a:pt x="1598" y="12791"/>
                    <a:pt x="1225" y="12515"/>
                    <a:pt x="1170" y="12130"/>
                  </a:cubicBezTo>
                  <a:cubicBezTo>
                    <a:pt x="1102" y="11648"/>
                    <a:pt x="1473" y="11235"/>
                    <a:pt x="1928" y="11235"/>
                  </a:cubicBezTo>
                  <a:lnTo>
                    <a:pt x="5673" y="11235"/>
                  </a:lnTo>
                  <a:cubicBezTo>
                    <a:pt x="6182" y="11235"/>
                    <a:pt x="6664" y="10960"/>
                    <a:pt x="6870" y="10492"/>
                  </a:cubicBezTo>
                  <a:cubicBezTo>
                    <a:pt x="7325" y="9501"/>
                    <a:pt x="6595" y="8523"/>
                    <a:pt x="5659" y="8523"/>
                  </a:cubicBezTo>
                  <a:lnTo>
                    <a:pt x="3538" y="8523"/>
                  </a:lnTo>
                  <a:cubicBezTo>
                    <a:pt x="3538" y="8523"/>
                    <a:pt x="3250" y="8302"/>
                    <a:pt x="3250" y="8151"/>
                  </a:cubicBezTo>
                  <a:cubicBezTo>
                    <a:pt x="3250" y="8056"/>
                    <a:pt x="3295" y="7975"/>
                    <a:pt x="3362" y="7975"/>
                  </a:cubicBezTo>
                  <a:cubicBezTo>
                    <a:pt x="3412" y="7975"/>
                    <a:pt x="3474" y="8020"/>
                    <a:pt x="3538" y="8137"/>
                  </a:cubicBezTo>
                  <a:lnTo>
                    <a:pt x="4007" y="8137"/>
                  </a:lnTo>
                  <a:cubicBezTo>
                    <a:pt x="4627" y="7862"/>
                    <a:pt x="5288" y="6733"/>
                    <a:pt x="5288" y="6733"/>
                  </a:cubicBezTo>
                  <a:lnTo>
                    <a:pt x="5288" y="5811"/>
                  </a:lnTo>
                  <a:lnTo>
                    <a:pt x="13136" y="5811"/>
                  </a:lnTo>
                  <a:cubicBezTo>
                    <a:pt x="13342" y="5811"/>
                    <a:pt x="13521" y="5631"/>
                    <a:pt x="13521" y="5425"/>
                  </a:cubicBezTo>
                  <a:cubicBezTo>
                    <a:pt x="13521" y="5205"/>
                    <a:pt x="13342" y="5040"/>
                    <a:pt x="13136" y="5040"/>
                  </a:cubicBezTo>
                  <a:lnTo>
                    <a:pt x="11869" y="5040"/>
                  </a:lnTo>
                  <a:lnTo>
                    <a:pt x="11869" y="2727"/>
                  </a:lnTo>
                  <a:cubicBezTo>
                    <a:pt x="11869" y="2506"/>
                    <a:pt x="11689" y="2327"/>
                    <a:pt x="11469" y="2327"/>
                  </a:cubicBezTo>
                  <a:lnTo>
                    <a:pt x="10726" y="2327"/>
                  </a:lnTo>
                  <a:cubicBezTo>
                    <a:pt x="10505" y="2327"/>
                    <a:pt x="10327" y="2506"/>
                    <a:pt x="10327" y="2727"/>
                  </a:cubicBezTo>
                  <a:lnTo>
                    <a:pt x="10327" y="5040"/>
                  </a:lnTo>
                  <a:lnTo>
                    <a:pt x="9542" y="5040"/>
                  </a:lnTo>
                  <a:lnTo>
                    <a:pt x="9542" y="785"/>
                  </a:lnTo>
                  <a:cubicBezTo>
                    <a:pt x="9542" y="564"/>
                    <a:pt x="9363" y="386"/>
                    <a:pt x="9143" y="386"/>
                  </a:cubicBezTo>
                  <a:lnTo>
                    <a:pt x="8399" y="386"/>
                  </a:lnTo>
                  <a:cubicBezTo>
                    <a:pt x="8179" y="386"/>
                    <a:pt x="7999" y="564"/>
                    <a:pt x="7999" y="785"/>
                  </a:cubicBezTo>
                  <a:lnTo>
                    <a:pt x="7999" y="5040"/>
                  </a:lnTo>
                  <a:lnTo>
                    <a:pt x="7614" y="5040"/>
                  </a:lnTo>
                  <a:lnTo>
                    <a:pt x="7614" y="1170"/>
                  </a:lnTo>
                  <a:cubicBezTo>
                    <a:pt x="7614" y="950"/>
                    <a:pt x="7435" y="771"/>
                    <a:pt x="7201" y="771"/>
                  </a:cubicBezTo>
                  <a:lnTo>
                    <a:pt x="6457" y="771"/>
                  </a:lnTo>
                  <a:cubicBezTo>
                    <a:pt x="6237" y="771"/>
                    <a:pt x="6059" y="950"/>
                    <a:pt x="6059" y="1170"/>
                  </a:cubicBezTo>
                  <a:lnTo>
                    <a:pt x="6059" y="5040"/>
                  </a:lnTo>
                  <a:lnTo>
                    <a:pt x="5673" y="5040"/>
                  </a:lnTo>
                  <a:lnTo>
                    <a:pt x="5673" y="399"/>
                  </a:lnTo>
                  <a:cubicBezTo>
                    <a:pt x="5673" y="179"/>
                    <a:pt x="5494" y="0"/>
                    <a:pt x="5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66"/>
          <p:cNvGrpSpPr/>
          <p:nvPr/>
        </p:nvGrpSpPr>
        <p:grpSpPr>
          <a:xfrm>
            <a:off x="7357428" y="3226309"/>
            <a:ext cx="434807" cy="378996"/>
            <a:chOff x="4728960" y="4209359"/>
            <a:chExt cx="389194" cy="339238"/>
          </a:xfrm>
        </p:grpSpPr>
        <p:sp>
          <p:nvSpPr>
            <p:cNvPr id="1259" name="Google Shape;1259;p66"/>
            <p:cNvSpPr/>
            <p:nvPr/>
          </p:nvSpPr>
          <p:spPr>
            <a:xfrm>
              <a:off x="5042061" y="4292808"/>
              <a:ext cx="76093" cy="69410"/>
            </a:xfrm>
            <a:custGeom>
              <a:avLst/>
              <a:gdLst/>
              <a:ahLst/>
              <a:cxnLst/>
              <a:rect l="l" t="t" r="r" b="b"/>
              <a:pathLst>
                <a:path w="2824" h="2576" extrusionOk="0">
                  <a:moveTo>
                    <a:pt x="924" y="1"/>
                  </a:moveTo>
                  <a:cubicBezTo>
                    <a:pt x="689" y="1"/>
                    <a:pt x="496" y="193"/>
                    <a:pt x="496" y="428"/>
                  </a:cubicBezTo>
                  <a:lnTo>
                    <a:pt x="496" y="1750"/>
                  </a:lnTo>
                  <a:lnTo>
                    <a:pt x="304" y="1818"/>
                  </a:lnTo>
                  <a:cubicBezTo>
                    <a:pt x="111" y="1901"/>
                    <a:pt x="1" y="2121"/>
                    <a:pt x="83" y="2314"/>
                  </a:cubicBezTo>
                  <a:cubicBezTo>
                    <a:pt x="138" y="2476"/>
                    <a:pt x="293" y="2570"/>
                    <a:pt x="451" y="2570"/>
                  </a:cubicBezTo>
                  <a:cubicBezTo>
                    <a:pt x="494" y="2570"/>
                    <a:pt x="537" y="2563"/>
                    <a:pt x="579" y="2548"/>
                  </a:cubicBezTo>
                  <a:lnTo>
                    <a:pt x="992" y="2396"/>
                  </a:lnTo>
                  <a:cubicBezTo>
                    <a:pt x="1157" y="2328"/>
                    <a:pt x="1267" y="2163"/>
                    <a:pt x="1267" y="1983"/>
                  </a:cubicBezTo>
                  <a:lnTo>
                    <a:pt x="1267" y="772"/>
                  </a:lnTo>
                  <a:lnTo>
                    <a:pt x="2038" y="772"/>
                  </a:lnTo>
                  <a:lnTo>
                    <a:pt x="2038" y="1750"/>
                  </a:lnTo>
                  <a:lnTo>
                    <a:pt x="1860" y="1818"/>
                  </a:lnTo>
                  <a:cubicBezTo>
                    <a:pt x="1653" y="1901"/>
                    <a:pt x="1557" y="2121"/>
                    <a:pt x="1640" y="2314"/>
                  </a:cubicBezTo>
                  <a:cubicBezTo>
                    <a:pt x="1695" y="2479"/>
                    <a:pt x="1846" y="2576"/>
                    <a:pt x="1998" y="2576"/>
                  </a:cubicBezTo>
                  <a:cubicBezTo>
                    <a:pt x="2038" y="2576"/>
                    <a:pt x="2094" y="2561"/>
                    <a:pt x="2135" y="2548"/>
                  </a:cubicBezTo>
                  <a:lnTo>
                    <a:pt x="2548" y="2383"/>
                  </a:lnTo>
                  <a:cubicBezTo>
                    <a:pt x="2714" y="2328"/>
                    <a:pt x="2824" y="2163"/>
                    <a:pt x="2824" y="1983"/>
                  </a:cubicBezTo>
                  <a:lnTo>
                    <a:pt x="2824" y="428"/>
                  </a:lnTo>
                  <a:cubicBezTo>
                    <a:pt x="2824" y="193"/>
                    <a:pt x="2631" y="1"/>
                    <a:pt x="2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6"/>
            <p:cNvSpPr/>
            <p:nvPr/>
          </p:nvSpPr>
          <p:spPr>
            <a:xfrm>
              <a:off x="4728960" y="4292808"/>
              <a:ext cx="75689" cy="69410"/>
            </a:xfrm>
            <a:custGeom>
              <a:avLst/>
              <a:gdLst/>
              <a:ahLst/>
              <a:cxnLst/>
              <a:rect l="l" t="t" r="r" b="b"/>
              <a:pathLst>
                <a:path w="2809" h="2576" extrusionOk="0">
                  <a:moveTo>
                    <a:pt x="909" y="1"/>
                  </a:moveTo>
                  <a:cubicBezTo>
                    <a:pt x="675" y="1"/>
                    <a:pt x="482" y="193"/>
                    <a:pt x="482" y="428"/>
                  </a:cubicBezTo>
                  <a:lnTo>
                    <a:pt x="482" y="1750"/>
                  </a:lnTo>
                  <a:lnTo>
                    <a:pt x="290" y="1818"/>
                  </a:lnTo>
                  <a:cubicBezTo>
                    <a:pt x="97" y="1901"/>
                    <a:pt x="0" y="2121"/>
                    <a:pt x="69" y="2314"/>
                  </a:cubicBezTo>
                  <a:cubicBezTo>
                    <a:pt x="134" y="2476"/>
                    <a:pt x="284" y="2570"/>
                    <a:pt x="438" y="2570"/>
                  </a:cubicBezTo>
                  <a:cubicBezTo>
                    <a:pt x="481" y="2570"/>
                    <a:pt x="524" y="2563"/>
                    <a:pt x="565" y="2548"/>
                  </a:cubicBezTo>
                  <a:lnTo>
                    <a:pt x="978" y="2383"/>
                  </a:lnTo>
                  <a:cubicBezTo>
                    <a:pt x="1143" y="2328"/>
                    <a:pt x="1254" y="2163"/>
                    <a:pt x="1254" y="1983"/>
                  </a:cubicBezTo>
                  <a:lnTo>
                    <a:pt x="1254" y="772"/>
                  </a:lnTo>
                  <a:lnTo>
                    <a:pt x="2038" y="772"/>
                  </a:lnTo>
                  <a:lnTo>
                    <a:pt x="2038" y="1750"/>
                  </a:lnTo>
                  <a:lnTo>
                    <a:pt x="1845" y="1818"/>
                  </a:lnTo>
                  <a:cubicBezTo>
                    <a:pt x="1652" y="1901"/>
                    <a:pt x="1542" y="2121"/>
                    <a:pt x="1625" y="2314"/>
                  </a:cubicBezTo>
                  <a:cubicBezTo>
                    <a:pt x="1680" y="2479"/>
                    <a:pt x="1832" y="2576"/>
                    <a:pt x="1983" y="2576"/>
                  </a:cubicBezTo>
                  <a:cubicBezTo>
                    <a:pt x="2025" y="2576"/>
                    <a:pt x="2080" y="2561"/>
                    <a:pt x="2120" y="2548"/>
                  </a:cubicBezTo>
                  <a:lnTo>
                    <a:pt x="2533" y="2383"/>
                  </a:lnTo>
                  <a:cubicBezTo>
                    <a:pt x="2699" y="2328"/>
                    <a:pt x="2809" y="2163"/>
                    <a:pt x="2809" y="1983"/>
                  </a:cubicBezTo>
                  <a:lnTo>
                    <a:pt x="2809" y="428"/>
                  </a:lnTo>
                  <a:cubicBezTo>
                    <a:pt x="2809" y="193"/>
                    <a:pt x="2616" y="1"/>
                    <a:pt x="2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6"/>
            <p:cNvSpPr/>
            <p:nvPr/>
          </p:nvSpPr>
          <p:spPr>
            <a:xfrm>
              <a:off x="4751217" y="4209359"/>
              <a:ext cx="342067" cy="306068"/>
            </a:xfrm>
            <a:custGeom>
              <a:avLst/>
              <a:gdLst/>
              <a:ahLst/>
              <a:cxnLst/>
              <a:rect l="l" t="t" r="r" b="b"/>
              <a:pathLst>
                <a:path w="12695" h="11359" extrusionOk="0">
                  <a:moveTo>
                    <a:pt x="5274" y="0"/>
                  </a:moveTo>
                  <a:cubicBezTo>
                    <a:pt x="4090" y="0"/>
                    <a:pt x="3139" y="950"/>
                    <a:pt x="3139" y="2121"/>
                  </a:cubicBezTo>
                  <a:lnTo>
                    <a:pt x="3139" y="6980"/>
                  </a:lnTo>
                  <a:lnTo>
                    <a:pt x="386" y="6980"/>
                  </a:lnTo>
                  <a:cubicBezTo>
                    <a:pt x="180" y="6980"/>
                    <a:pt x="0" y="7145"/>
                    <a:pt x="0" y="7366"/>
                  </a:cubicBezTo>
                  <a:cubicBezTo>
                    <a:pt x="0" y="7573"/>
                    <a:pt x="180" y="7751"/>
                    <a:pt x="386" y="7751"/>
                  </a:cubicBezTo>
                  <a:lnTo>
                    <a:pt x="428" y="7751"/>
                  </a:lnTo>
                  <a:lnTo>
                    <a:pt x="428" y="8151"/>
                  </a:lnTo>
                  <a:cubicBezTo>
                    <a:pt x="428" y="8784"/>
                    <a:pt x="951" y="9308"/>
                    <a:pt x="1584" y="9308"/>
                  </a:cubicBezTo>
                  <a:lnTo>
                    <a:pt x="3139" y="9308"/>
                  </a:lnTo>
                  <a:lnTo>
                    <a:pt x="3139" y="9376"/>
                  </a:lnTo>
                  <a:cubicBezTo>
                    <a:pt x="3112" y="10285"/>
                    <a:pt x="4310" y="11359"/>
                    <a:pt x="4310" y="11359"/>
                  </a:cubicBezTo>
                  <a:lnTo>
                    <a:pt x="4310" y="3305"/>
                  </a:lnTo>
                  <a:cubicBezTo>
                    <a:pt x="4310" y="2519"/>
                    <a:pt x="4792" y="1845"/>
                    <a:pt x="5467" y="1583"/>
                  </a:cubicBezTo>
                  <a:lnTo>
                    <a:pt x="5467" y="771"/>
                  </a:lnTo>
                  <a:lnTo>
                    <a:pt x="7022" y="771"/>
                  </a:lnTo>
                  <a:lnTo>
                    <a:pt x="7022" y="1583"/>
                  </a:lnTo>
                  <a:cubicBezTo>
                    <a:pt x="7697" y="1845"/>
                    <a:pt x="8193" y="2519"/>
                    <a:pt x="8193" y="3305"/>
                  </a:cubicBezTo>
                  <a:lnTo>
                    <a:pt x="8193" y="11359"/>
                  </a:lnTo>
                  <a:lnTo>
                    <a:pt x="9350" y="9376"/>
                  </a:lnTo>
                  <a:lnTo>
                    <a:pt x="9350" y="9308"/>
                  </a:lnTo>
                  <a:lnTo>
                    <a:pt x="10919" y="9308"/>
                  </a:lnTo>
                  <a:cubicBezTo>
                    <a:pt x="11553" y="9308"/>
                    <a:pt x="12061" y="8784"/>
                    <a:pt x="12061" y="8151"/>
                  </a:cubicBezTo>
                  <a:lnTo>
                    <a:pt x="12061" y="7751"/>
                  </a:lnTo>
                  <a:lnTo>
                    <a:pt x="12309" y="7751"/>
                  </a:lnTo>
                  <a:cubicBezTo>
                    <a:pt x="12516" y="7751"/>
                    <a:pt x="12695" y="7573"/>
                    <a:pt x="12695" y="7366"/>
                  </a:cubicBezTo>
                  <a:cubicBezTo>
                    <a:pt x="12695" y="7145"/>
                    <a:pt x="12516" y="6980"/>
                    <a:pt x="12309" y="6980"/>
                  </a:cubicBezTo>
                  <a:lnTo>
                    <a:pt x="9350" y="6980"/>
                  </a:lnTo>
                  <a:lnTo>
                    <a:pt x="9350" y="2121"/>
                  </a:lnTo>
                  <a:cubicBezTo>
                    <a:pt x="9350" y="950"/>
                    <a:pt x="8399" y="0"/>
                    <a:pt x="7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6"/>
            <p:cNvSpPr/>
            <p:nvPr/>
          </p:nvSpPr>
          <p:spPr>
            <a:xfrm>
              <a:off x="4898498" y="4276749"/>
              <a:ext cx="52327" cy="271848"/>
            </a:xfrm>
            <a:custGeom>
              <a:avLst/>
              <a:gdLst/>
              <a:ahLst/>
              <a:cxnLst/>
              <a:rect l="l" t="t" r="r" b="b"/>
              <a:pathLst>
                <a:path w="1942" h="10089" extrusionOk="0">
                  <a:moveTo>
                    <a:pt x="977" y="1"/>
                  </a:moveTo>
                  <a:cubicBezTo>
                    <a:pt x="946" y="1"/>
                    <a:pt x="914" y="2"/>
                    <a:pt x="882" y="5"/>
                  </a:cubicBezTo>
                  <a:cubicBezTo>
                    <a:pt x="372" y="46"/>
                    <a:pt x="1" y="514"/>
                    <a:pt x="1" y="1037"/>
                  </a:cubicBezTo>
                  <a:lnTo>
                    <a:pt x="1" y="9050"/>
                  </a:lnTo>
                  <a:cubicBezTo>
                    <a:pt x="1" y="9560"/>
                    <a:pt x="372" y="10042"/>
                    <a:pt x="882" y="10084"/>
                  </a:cubicBezTo>
                  <a:cubicBezTo>
                    <a:pt x="914" y="10087"/>
                    <a:pt x="946" y="10088"/>
                    <a:pt x="977" y="10088"/>
                  </a:cubicBezTo>
                  <a:cubicBezTo>
                    <a:pt x="1512" y="10088"/>
                    <a:pt x="1942" y="9653"/>
                    <a:pt x="1942" y="9120"/>
                  </a:cubicBezTo>
                  <a:lnTo>
                    <a:pt x="1942" y="969"/>
                  </a:lnTo>
                  <a:cubicBezTo>
                    <a:pt x="1942" y="435"/>
                    <a:pt x="1512" y="1"/>
                    <a:pt x="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66"/>
          <p:cNvGrpSpPr/>
          <p:nvPr/>
        </p:nvGrpSpPr>
        <p:grpSpPr>
          <a:xfrm>
            <a:off x="2144029" y="3240458"/>
            <a:ext cx="443507" cy="350699"/>
            <a:chOff x="724857" y="3686718"/>
            <a:chExt cx="396981" cy="313909"/>
          </a:xfrm>
        </p:grpSpPr>
        <p:sp>
          <p:nvSpPr>
            <p:cNvPr id="1264" name="Google Shape;1264;p66"/>
            <p:cNvSpPr/>
            <p:nvPr/>
          </p:nvSpPr>
          <p:spPr>
            <a:xfrm>
              <a:off x="899946" y="3772511"/>
              <a:ext cx="42331" cy="26271"/>
            </a:xfrm>
            <a:custGeom>
              <a:avLst/>
              <a:gdLst/>
              <a:ahLst/>
              <a:cxnLst/>
              <a:rect l="l" t="t" r="r" b="b"/>
              <a:pathLst>
                <a:path w="1571" h="975" extrusionOk="0">
                  <a:moveTo>
                    <a:pt x="780" y="0"/>
                  </a:moveTo>
                  <a:cubicBezTo>
                    <a:pt x="555" y="0"/>
                    <a:pt x="331" y="86"/>
                    <a:pt x="166" y="258"/>
                  </a:cubicBezTo>
                  <a:cubicBezTo>
                    <a:pt x="1" y="423"/>
                    <a:pt x="1" y="685"/>
                    <a:pt x="166" y="851"/>
                  </a:cubicBezTo>
                  <a:cubicBezTo>
                    <a:pt x="249" y="933"/>
                    <a:pt x="355" y="975"/>
                    <a:pt x="462" y="975"/>
                  </a:cubicBezTo>
                  <a:cubicBezTo>
                    <a:pt x="568" y="975"/>
                    <a:pt x="675" y="933"/>
                    <a:pt x="758" y="851"/>
                  </a:cubicBezTo>
                  <a:lnTo>
                    <a:pt x="799" y="851"/>
                  </a:lnTo>
                  <a:cubicBezTo>
                    <a:pt x="882" y="933"/>
                    <a:pt x="992" y="974"/>
                    <a:pt x="1102" y="974"/>
                  </a:cubicBezTo>
                  <a:cubicBezTo>
                    <a:pt x="1213" y="974"/>
                    <a:pt x="1323" y="933"/>
                    <a:pt x="1405" y="851"/>
                  </a:cubicBezTo>
                  <a:cubicBezTo>
                    <a:pt x="1571" y="685"/>
                    <a:pt x="1571" y="423"/>
                    <a:pt x="1405" y="258"/>
                  </a:cubicBezTo>
                  <a:cubicBezTo>
                    <a:pt x="1233" y="86"/>
                    <a:pt x="1006" y="0"/>
                    <a:pt x="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6"/>
            <p:cNvSpPr/>
            <p:nvPr/>
          </p:nvSpPr>
          <p:spPr>
            <a:xfrm>
              <a:off x="869148" y="3729210"/>
              <a:ext cx="103550" cy="39151"/>
            </a:xfrm>
            <a:custGeom>
              <a:avLst/>
              <a:gdLst/>
              <a:ahLst/>
              <a:cxnLst/>
              <a:rect l="l" t="t" r="r" b="b"/>
              <a:pathLst>
                <a:path w="3843" h="1453" extrusionOk="0">
                  <a:moveTo>
                    <a:pt x="1922" y="0"/>
                  </a:moveTo>
                  <a:cubicBezTo>
                    <a:pt x="1285" y="0"/>
                    <a:pt x="648" y="241"/>
                    <a:pt x="166" y="723"/>
                  </a:cubicBezTo>
                  <a:cubicBezTo>
                    <a:pt x="1" y="888"/>
                    <a:pt x="1" y="1163"/>
                    <a:pt x="166" y="1329"/>
                  </a:cubicBezTo>
                  <a:cubicBezTo>
                    <a:pt x="248" y="1411"/>
                    <a:pt x="355" y="1453"/>
                    <a:pt x="462" y="1453"/>
                  </a:cubicBezTo>
                  <a:cubicBezTo>
                    <a:pt x="569" y="1453"/>
                    <a:pt x="676" y="1411"/>
                    <a:pt x="758" y="1329"/>
                  </a:cubicBezTo>
                  <a:cubicBezTo>
                    <a:pt x="1082" y="1005"/>
                    <a:pt x="1505" y="843"/>
                    <a:pt x="1927" y="843"/>
                  </a:cubicBezTo>
                  <a:cubicBezTo>
                    <a:pt x="2348" y="843"/>
                    <a:pt x="2768" y="1005"/>
                    <a:pt x="3085" y="1329"/>
                  </a:cubicBezTo>
                  <a:cubicBezTo>
                    <a:pt x="3167" y="1411"/>
                    <a:pt x="3277" y="1452"/>
                    <a:pt x="3388" y="1452"/>
                  </a:cubicBezTo>
                  <a:cubicBezTo>
                    <a:pt x="3498" y="1452"/>
                    <a:pt x="3595" y="1411"/>
                    <a:pt x="3677" y="1329"/>
                  </a:cubicBezTo>
                  <a:cubicBezTo>
                    <a:pt x="3843" y="1163"/>
                    <a:pt x="3843" y="888"/>
                    <a:pt x="3677" y="723"/>
                  </a:cubicBezTo>
                  <a:cubicBezTo>
                    <a:pt x="3195" y="241"/>
                    <a:pt x="2558" y="0"/>
                    <a:pt x="1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6"/>
            <p:cNvSpPr/>
            <p:nvPr/>
          </p:nvSpPr>
          <p:spPr>
            <a:xfrm>
              <a:off x="839104" y="3686718"/>
              <a:ext cx="164014" cy="51600"/>
            </a:xfrm>
            <a:custGeom>
              <a:avLst/>
              <a:gdLst/>
              <a:ahLst/>
              <a:cxnLst/>
              <a:rect l="l" t="t" r="r" b="b"/>
              <a:pathLst>
                <a:path w="6087" h="1915" extrusionOk="0">
                  <a:moveTo>
                    <a:pt x="3043" y="0"/>
                  </a:moveTo>
                  <a:cubicBezTo>
                    <a:pt x="1956" y="0"/>
                    <a:pt x="937" y="413"/>
                    <a:pt x="166" y="1184"/>
                  </a:cubicBezTo>
                  <a:cubicBezTo>
                    <a:pt x="1" y="1349"/>
                    <a:pt x="1" y="1625"/>
                    <a:pt x="166" y="1790"/>
                  </a:cubicBezTo>
                  <a:cubicBezTo>
                    <a:pt x="249" y="1872"/>
                    <a:pt x="355" y="1914"/>
                    <a:pt x="462" y="1914"/>
                  </a:cubicBezTo>
                  <a:cubicBezTo>
                    <a:pt x="568" y="1914"/>
                    <a:pt x="675" y="1872"/>
                    <a:pt x="758" y="1790"/>
                  </a:cubicBezTo>
                  <a:cubicBezTo>
                    <a:pt x="1363" y="1171"/>
                    <a:pt x="2176" y="840"/>
                    <a:pt x="3043" y="840"/>
                  </a:cubicBezTo>
                  <a:cubicBezTo>
                    <a:pt x="3897" y="840"/>
                    <a:pt x="4710" y="1171"/>
                    <a:pt x="5316" y="1790"/>
                  </a:cubicBezTo>
                  <a:cubicBezTo>
                    <a:pt x="5398" y="1872"/>
                    <a:pt x="5508" y="1914"/>
                    <a:pt x="5618" y="1914"/>
                  </a:cubicBezTo>
                  <a:cubicBezTo>
                    <a:pt x="5729" y="1914"/>
                    <a:pt x="5839" y="1872"/>
                    <a:pt x="5921" y="1790"/>
                  </a:cubicBezTo>
                  <a:cubicBezTo>
                    <a:pt x="6087" y="1625"/>
                    <a:pt x="6087" y="1349"/>
                    <a:pt x="5921" y="1184"/>
                  </a:cubicBezTo>
                  <a:cubicBezTo>
                    <a:pt x="5150" y="413"/>
                    <a:pt x="4131" y="0"/>
                    <a:pt x="3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6"/>
            <p:cNvSpPr/>
            <p:nvPr/>
          </p:nvSpPr>
          <p:spPr>
            <a:xfrm>
              <a:off x="745982" y="3954551"/>
              <a:ext cx="51950" cy="46076"/>
            </a:xfrm>
            <a:custGeom>
              <a:avLst/>
              <a:gdLst/>
              <a:ahLst/>
              <a:cxnLst/>
              <a:rect l="l" t="t" r="r" b="b"/>
              <a:pathLst>
                <a:path w="1928" h="1710" extrusionOk="0">
                  <a:moveTo>
                    <a:pt x="0" y="1"/>
                  </a:moveTo>
                  <a:lnTo>
                    <a:pt x="0" y="717"/>
                  </a:lnTo>
                  <a:cubicBezTo>
                    <a:pt x="0" y="1157"/>
                    <a:pt x="276" y="1570"/>
                    <a:pt x="716" y="1680"/>
                  </a:cubicBezTo>
                  <a:cubicBezTo>
                    <a:pt x="798" y="1700"/>
                    <a:pt x="879" y="1709"/>
                    <a:pt x="958" y="1709"/>
                  </a:cubicBezTo>
                  <a:cubicBezTo>
                    <a:pt x="1490" y="1709"/>
                    <a:pt x="1928" y="1288"/>
                    <a:pt x="1928" y="772"/>
                  </a:cubicBezTo>
                  <a:lnTo>
                    <a:pt x="19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6"/>
            <p:cNvSpPr/>
            <p:nvPr/>
          </p:nvSpPr>
          <p:spPr>
            <a:xfrm>
              <a:off x="1038335" y="3954551"/>
              <a:ext cx="52327" cy="46076"/>
            </a:xfrm>
            <a:custGeom>
              <a:avLst/>
              <a:gdLst/>
              <a:ahLst/>
              <a:cxnLst/>
              <a:rect l="l" t="t" r="r" b="b"/>
              <a:pathLst>
                <a:path w="1942" h="1710" extrusionOk="0">
                  <a:moveTo>
                    <a:pt x="0" y="1"/>
                  </a:moveTo>
                  <a:lnTo>
                    <a:pt x="0" y="717"/>
                  </a:lnTo>
                  <a:cubicBezTo>
                    <a:pt x="0" y="1157"/>
                    <a:pt x="290" y="1570"/>
                    <a:pt x="716" y="1680"/>
                  </a:cubicBezTo>
                  <a:cubicBezTo>
                    <a:pt x="800" y="1700"/>
                    <a:pt x="882" y="1709"/>
                    <a:pt x="963" y="1709"/>
                  </a:cubicBezTo>
                  <a:cubicBezTo>
                    <a:pt x="1503" y="1709"/>
                    <a:pt x="1942" y="1288"/>
                    <a:pt x="1942" y="772"/>
                  </a:cubicBezTo>
                  <a:lnTo>
                    <a:pt x="19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6"/>
            <p:cNvSpPr/>
            <p:nvPr/>
          </p:nvSpPr>
          <p:spPr>
            <a:xfrm>
              <a:off x="724857" y="3810611"/>
              <a:ext cx="396981" cy="122842"/>
            </a:xfrm>
            <a:custGeom>
              <a:avLst/>
              <a:gdLst/>
              <a:ahLst/>
              <a:cxnLst/>
              <a:rect l="l" t="t" r="r" b="b"/>
              <a:pathLst>
                <a:path w="14733" h="4559" extrusionOk="0">
                  <a:moveTo>
                    <a:pt x="11839" y="0"/>
                  </a:moveTo>
                  <a:cubicBezTo>
                    <a:pt x="11821" y="0"/>
                    <a:pt x="11804" y="0"/>
                    <a:pt x="11786" y="1"/>
                  </a:cubicBezTo>
                  <a:cubicBezTo>
                    <a:pt x="11483" y="1"/>
                    <a:pt x="11248" y="263"/>
                    <a:pt x="11248" y="566"/>
                  </a:cubicBezTo>
                  <a:lnTo>
                    <a:pt x="11248" y="689"/>
                  </a:lnTo>
                  <a:lnTo>
                    <a:pt x="3497" y="689"/>
                  </a:lnTo>
                  <a:lnTo>
                    <a:pt x="3497" y="345"/>
                  </a:lnTo>
                  <a:cubicBezTo>
                    <a:pt x="3497" y="166"/>
                    <a:pt x="3360" y="28"/>
                    <a:pt x="3180" y="15"/>
                  </a:cubicBezTo>
                  <a:cubicBezTo>
                    <a:pt x="3087" y="7"/>
                    <a:pt x="2995" y="3"/>
                    <a:pt x="2904" y="3"/>
                  </a:cubicBezTo>
                  <a:cubicBezTo>
                    <a:pt x="1294" y="3"/>
                    <a:pt x="0" y="1244"/>
                    <a:pt x="0" y="2782"/>
                  </a:cubicBezTo>
                  <a:lnTo>
                    <a:pt x="0" y="4311"/>
                  </a:lnTo>
                  <a:cubicBezTo>
                    <a:pt x="0" y="4448"/>
                    <a:pt x="110" y="4559"/>
                    <a:pt x="261" y="4559"/>
                  </a:cubicBezTo>
                  <a:lnTo>
                    <a:pt x="3235" y="4559"/>
                  </a:lnTo>
                  <a:cubicBezTo>
                    <a:pt x="3373" y="4559"/>
                    <a:pt x="3497" y="4448"/>
                    <a:pt x="3497" y="4311"/>
                  </a:cubicBezTo>
                  <a:lnTo>
                    <a:pt x="3497" y="4173"/>
                  </a:lnTo>
                  <a:lnTo>
                    <a:pt x="5700" y="4173"/>
                  </a:lnTo>
                  <a:cubicBezTo>
                    <a:pt x="6113" y="4008"/>
                    <a:pt x="6471" y="3760"/>
                    <a:pt x="6637" y="3402"/>
                  </a:cubicBezTo>
                  <a:lnTo>
                    <a:pt x="7931" y="3402"/>
                  </a:lnTo>
                  <a:cubicBezTo>
                    <a:pt x="8082" y="3760"/>
                    <a:pt x="8440" y="4008"/>
                    <a:pt x="8867" y="4173"/>
                  </a:cubicBezTo>
                  <a:lnTo>
                    <a:pt x="11248" y="4173"/>
                  </a:lnTo>
                  <a:lnTo>
                    <a:pt x="11248" y="4145"/>
                  </a:lnTo>
                  <a:cubicBezTo>
                    <a:pt x="11248" y="4379"/>
                    <a:pt x="11441" y="4559"/>
                    <a:pt x="11676" y="4559"/>
                  </a:cubicBezTo>
                  <a:lnTo>
                    <a:pt x="14319" y="4559"/>
                  </a:lnTo>
                  <a:cubicBezTo>
                    <a:pt x="14553" y="4559"/>
                    <a:pt x="14732" y="4379"/>
                    <a:pt x="14732" y="4145"/>
                  </a:cubicBezTo>
                  <a:lnTo>
                    <a:pt x="14732" y="2782"/>
                  </a:lnTo>
                  <a:cubicBezTo>
                    <a:pt x="14732" y="1243"/>
                    <a:pt x="13439" y="0"/>
                    <a:pt x="11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66"/>
          <p:cNvGrpSpPr/>
          <p:nvPr/>
        </p:nvGrpSpPr>
        <p:grpSpPr>
          <a:xfrm>
            <a:off x="3018557" y="3267581"/>
            <a:ext cx="438540" cy="296454"/>
            <a:chOff x="1528034" y="3688927"/>
            <a:chExt cx="392535" cy="265354"/>
          </a:xfrm>
        </p:grpSpPr>
        <p:sp>
          <p:nvSpPr>
            <p:cNvPr id="1271" name="Google Shape;1271;p66"/>
            <p:cNvSpPr/>
            <p:nvPr/>
          </p:nvSpPr>
          <p:spPr>
            <a:xfrm>
              <a:off x="1528034" y="3699705"/>
              <a:ext cx="241912" cy="252286"/>
            </a:xfrm>
            <a:custGeom>
              <a:avLst/>
              <a:gdLst/>
              <a:ahLst/>
              <a:cxnLst/>
              <a:rect l="l" t="t" r="r" b="b"/>
              <a:pathLst>
                <a:path w="8978" h="9363" extrusionOk="0">
                  <a:moveTo>
                    <a:pt x="3856" y="0"/>
                  </a:moveTo>
                  <a:cubicBezTo>
                    <a:pt x="3154" y="28"/>
                    <a:pt x="2561" y="619"/>
                    <a:pt x="2617" y="1460"/>
                  </a:cubicBezTo>
                  <a:cubicBezTo>
                    <a:pt x="2631" y="1570"/>
                    <a:pt x="2658" y="1666"/>
                    <a:pt x="2699" y="1763"/>
                  </a:cubicBezTo>
                  <a:lnTo>
                    <a:pt x="3595" y="3773"/>
                  </a:lnTo>
                  <a:cubicBezTo>
                    <a:pt x="3635" y="3869"/>
                    <a:pt x="3732" y="3938"/>
                    <a:pt x="3842" y="3938"/>
                  </a:cubicBezTo>
                  <a:lnTo>
                    <a:pt x="6389" y="3938"/>
                  </a:lnTo>
                  <a:cubicBezTo>
                    <a:pt x="6706" y="3938"/>
                    <a:pt x="6967" y="4199"/>
                    <a:pt x="6967" y="4516"/>
                  </a:cubicBezTo>
                  <a:cubicBezTo>
                    <a:pt x="6967" y="4833"/>
                    <a:pt x="6706" y="5095"/>
                    <a:pt x="6389" y="5095"/>
                  </a:cubicBezTo>
                  <a:lnTo>
                    <a:pt x="2438" y="5095"/>
                  </a:lnTo>
                  <a:cubicBezTo>
                    <a:pt x="1432" y="5095"/>
                    <a:pt x="510" y="5769"/>
                    <a:pt x="303" y="6760"/>
                  </a:cubicBezTo>
                  <a:cubicBezTo>
                    <a:pt x="0" y="8137"/>
                    <a:pt x="1047" y="9363"/>
                    <a:pt x="2383" y="9363"/>
                  </a:cubicBezTo>
                  <a:lnTo>
                    <a:pt x="8978" y="9363"/>
                  </a:lnTo>
                  <a:lnTo>
                    <a:pt x="8344" y="8206"/>
                  </a:lnTo>
                  <a:lnTo>
                    <a:pt x="2328" y="8206"/>
                  </a:lnTo>
                  <a:cubicBezTo>
                    <a:pt x="1612" y="8206"/>
                    <a:pt x="1047" y="7559"/>
                    <a:pt x="1185" y="6830"/>
                  </a:cubicBezTo>
                  <a:cubicBezTo>
                    <a:pt x="1282" y="6264"/>
                    <a:pt x="1818" y="5879"/>
                    <a:pt x="2396" y="5879"/>
                  </a:cubicBezTo>
                  <a:lnTo>
                    <a:pt x="6348" y="5879"/>
                  </a:lnTo>
                  <a:cubicBezTo>
                    <a:pt x="7022" y="5879"/>
                    <a:pt x="7656" y="5425"/>
                    <a:pt x="7766" y="4764"/>
                  </a:cubicBezTo>
                  <a:cubicBezTo>
                    <a:pt x="7918" y="3911"/>
                    <a:pt x="7257" y="3167"/>
                    <a:pt x="6431" y="3167"/>
                  </a:cubicBezTo>
                  <a:lnTo>
                    <a:pt x="4517" y="3167"/>
                  </a:lnTo>
                  <a:lnTo>
                    <a:pt x="5137" y="1763"/>
                  </a:lnTo>
                  <a:cubicBezTo>
                    <a:pt x="5177" y="1666"/>
                    <a:pt x="5205" y="1570"/>
                    <a:pt x="5219" y="1473"/>
                  </a:cubicBezTo>
                  <a:cubicBezTo>
                    <a:pt x="5274" y="619"/>
                    <a:pt x="4669" y="28"/>
                    <a:pt x="39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6"/>
            <p:cNvSpPr/>
            <p:nvPr/>
          </p:nvSpPr>
          <p:spPr>
            <a:xfrm>
              <a:off x="1786975" y="3749392"/>
              <a:ext cx="46777" cy="55318"/>
            </a:xfrm>
            <a:custGeom>
              <a:avLst/>
              <a:gdLst/>
              <a:ahLst/>
              <a:cxnLst/>
              <a:rect l="l" t="t" r="r" b="b"/>
              <a:pathLst>
                <a:path w="1736" h="2053" extrusionOk="0">
                  <a:moveTo>
                    <a:pt x="1169" y="1"/>
                  </a:moveTo>
                  <a:cubicBezTo>
                    <a:pt x="874" y="1"/>
                    <a:pt x="590" y="112"/>
                    <a:pt x="373" y="318"/>
                  </a:cubicBezTo>
                  <a:cubicBezTo>
                    <a:pt x="111" y="565"/>
                    <a:pt x="1" y="923"/>
                    <a:pt x="43" y="1281"/>
                  </a:cubicBezTo>
                  <a:lnTo>
                    <a:pt x="166" y="2052"/>
                  </a:lnTo>
                  <a:cubicBezTo>
                    <a:pt x="414" y="1915"/>
                    <a:pt x="689" y="1805"/>
                    <a:pt x="979" y="1749"/>
                  </a:cubicBezTo>
                  <a:lnTo>
                    <a:pt x="896" y="1158"/>
                  </a:lnTo>
                  <a:cubicBezTo>
                    <a:pt x="882" y="1033"/>
                    <a:pt x="937" y="965"/>
                    <a:pt x="979" y="938"/>
                  </a:cubicBezTo>
                  <a:cubicBezTo>
                    <a:pt x="1002" y="915"/>
                    <a:pt x="1054" y="862"/>
                    <a:pt x="1144" y="862"/>
                  </a:cubicBezTo>
                  <a:cubicBezTo>
                    <a:pt x="1161" y="862"/>
                    <a:pt x="1179" y="864"/>
                    <a:pt x="1199" y="868"/>
                  </a:cubicBezTo>
                  <a:cubicBezTo>
                    <a:pt x="1218" y="870"/>
                    <a:pt x="1236" y="871"/>
                    <a:pt x="1254" y="871"/>
                  </a:cubicBezTo>
                  <a:cubicBezTo>
                    <a:pt x="1466" y="871"/>
                    <a:pt x="1656" y="726"/>
                    <a:pt x="1695" y="510"/>
                  </a:cubicBezTo>
                  <a:cubicBezTo>
                    <a:pt x="1736" y="277"/>
                    <a:pt x="1585" y="56"/>
                    <a:pt x="1350" y="15"/>
                  </a:cubicBezTo>
                  <a:cubicBezTo>
                    <a:pt x="1290" y="5"/>
                    <a:pt x="1229" y="1"/>
                    <a:pt x="1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6"/>
            <p:cNvSpPr/>
            <p:nvPr/>
          </p:nvSpPr>
          <p:spPr>
            <a:xfrm>
              <a:off x="1840057" y="3688927"/>
              <a:ext cx="34517" cy="34894"/>
            </a:xfrm>
            <a:custGeom>
              <a:avLst/>
              <a:gdLst/>
              <a:ahLst/>
              <a:cxnLst/>
              <a:rect l="l" t="t" r="r" b="b"/>
              <a:pathLst>
                <a:path w="1281" h="1295" extrusionOk="0">
                  <a:moveTo>
                    <a:pt x="634" y="1"/>
                  </a:moveTo>
                  <a:cubicBezTo>
                    <a:pt x="289" y="1"/>
                    <a:pt x="0" y="290"/>
                    <a:pt x="0" y="648"/>
                  </a:cubicBezTo>
                  <a:cubicBezTo>
                    <a:pt x="0" y="1006"/>
                    <a:pt x="289" y="1295"/>
                    <a:pt x="634" y="1295"/>
                  </a:cubicBezTo>
                  <a:cubicBezTo>
                    <a:pt x="992" y="1295"/>
                    <a:pt x="1280" y="1006"/>
                    <a:pt x="1280" y="648"/>
                  </a:cubicBezTo>
                  <a:cubicBezTo>
                    <a:pt x="1280" y="290"/>
                    <a:pt x="992" y="1"/>
                    <a:pt x="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6"/>
            <p:cNvSpPr/>
            <p:nvPr/>
          </p:nvSpPr>
          <p:spPr>
            <a:xfrm>
              <a:off x="1848572" y="3736404"/>
              <a:ext cx="25247" cy="66069"/>
            </a:xfrm>
            <a:custGeom>
              <a:avLst/>
              <a:gdLst/>
              <a:ahLst/>
              <a:cxnLst/>
              <a:rect l="l" t="t" r="r" b="b"/>
              <a:pathLst>
                <a:path w="937" h="2452" extrusionOk="0">
                  <a:moveTo>
                    <a:pt x="414" y="1"/>
                  </a:moveTo>
                  <a:cubicBezTo>
                    <a:pt x="180" y="15"/>
                    <a:pt x="1" y="208"/>
                    <a:pt x="1" y="456"/>
                  </a:cubicBezTo>
                  <a:lnTo>
                    <a:pt x="70" y="2176"/>
                  </a:lnTo>
                  <a:cubicBezTo>
                    <a:pt x="373" y="2231"/>
                    <a:pt x="661" y="2328"/>
                    <a:pt x="937" y="2452"/>
                  </a:cubicBezTo>
                  <a:lnTo>
                    <a:pt x="868" y="414"/>
                  </a:lnTo>
                  <a:cubicBezTo>
                    <a:pt x="854" y="181"/>
                    <a:pt x="648" y="1"/>
                    <a:pt x="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6"/>
            <p:cNvSpPr/>
            <p:nvPr/>
          </p:nvSpPr>
          <p:spPr>
            <a:xfrm>
              <a:off x="1824079" y="3874821"/>
              <a:ext cx="21556" cy="21879"/>
            </a:xfrm>
            <a:custGeom>
              <a:avLst/>
              <a:gdLst/>
              <a:ahLst/>
              <a:cxnLst/>
              <a:rect l="l" t="t" r="r" b="b"/>
              <a:pathLst>
                <a:path w="800" h="812" extrusionOk="0">
                  <a:moveTo>
                    <a:pt x="401" y="0"/>
                  </a:moveTo>
                  <a:cubicBezTo>
                    <a:pt x="180" y="0"/>
                    <a:pt x="1" y="179"/>
                    <a:pt x="1" y="399"/>
                  </a:cubicBezTo>
                  <a:cubicBezTo>
                    <a:pt x="1" y="619"/>
                    <a:pt x="180" y="812"/>
                    <a:pt x="401" y="812"/>
                  </a:cubicBezTo>
                  <a:cubicBezTo>
                    <a:pt x="621" y="812"/>
                    <a:pt x="799" y="619"/>
                    <a:pt x="799" y="399"/>
                  </a:cubicBezTo>
                  <a:cubicBezTo>
                    <a:pt x="799" y="179"/>
                    <a:pt x="621"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6"/>
            <p:cNvSpPr/>
            <p:nvPr/>
          </p:nvSpPr>
          <p:spPr>
            <a:xfrm>
              <a:off x="1769272" y="3829877"/>
              <a:ext cx="151296" cy="124405"/>
            </a:xfrm>
            <a:custGeom>
              <a:avLst/>
              <a:gdLst/>
              <a:ahLst/>
              <a:cxnLst/>
              <a:rect l="l" t="t" r="r" b="b"/>
              <a:pathLst>
                <a:path w="5615" h="4617" extrusionOk="0">
                  <a:moveTo>
                    <a:pt x="2435" y="814"/>
                  </a:moveTo>
                  <a:cubicBezTo>
                    <a:pt x="3123" y="814"/>
                    <a:pt x="3687" y="1378"/>
                    <a:pt x="3687" y="2067"/>
                  </a:cubicBezTo>
                  <a:cubicBezTo>
                    <a:pt x="3687" y="2770"/>
                    <a:pt x="3123" y="3334"/>
                    <a:pt x="2435" y="3334"/>
                  </a:cubicBezTo>
                  <a:cubicBezTo>
                    <a:pt x="1732" y="3334"/>
                    <a:pt x="1168" y="2770"/>
                    <a:pt x="1168" y="2067"/>
                  </a:cubicBezTo>
                  <a:cubicBezTo>
                    <a:pt x="1168" y="1378"/>
                    <a:pt x="1732" y="814"/>
                    <a:pt x="2435" y="814"/>
                  </a:cubicBezTo>
                  <a:close/>
                  <a:moveTo>
                    <a:pt x="2477" y="1"/>
                  </a:moveTo>
                  <a:cubicBezTo>
                    <a:pt x="1104" y="1"/>
                    <a:pt x="0" y="1209"/>
                    <a:pt x="190" y="2618"/>
                  </a:cubicBezTo>
                  <a:cubicBezTo>
                    <a:pt x="314" y="3623"/>
                    <a:pt x="1113" y="4435"/>
                    <a:pt x="2117" y="4587"/>
                  </a:cubicBezTo>
                  <a:cubicBezTo>
                    <a:pt x="2242" y="4607"/>
                    <a:pt x="2366" y="4616"/>
                    <a:pt x="2488" y="4616"/>
                  </a:cubicBezTo>
                  <a:cubicBezTo>
                    <a:pt x="3209" y="4616"/>
                    <a:pt x="3855" y="4279"/>
                    <a:pt x="4280" y="3761"/>
                  </a:cubicBezTo>
                  <a:lnTo>
                    <a:pt x="5229" y="3761"/>
                  </a:lnTo>
                  <a:cubicBezTo>
                    <a:pt x="5449" y="3761"/>
                    <a:pt x="5615" y="3581"/>
                    <a:pt x="5615" y="3375"/>
                  </a:cubicBezTo>
                  <a:cubicBezTo>
                    <a:pt x="5615" y="3251"/>
                    <a:pt x="5560" y="3141"/>
                    <a:pt x="5477" y="3058"/>
                  </a:cubicBezTo>
                  <a:cubicBezTo>
                    <a:pt x="5409" y="3017"/>
                    <a:pt x="5326" y="2990"/>
                    <a:pt x="5229" y="2990"/>
                  </a:cubicBezTo>
                  <a:lnTo>
                    <a:pt x="4693" y="2990"/>
                  </a:lnTo>
                  <a:cubicBezTo>
                    <a:pt x="4775" y="2700"/>
                    <a:pt x="4803" y="2384"/>
                    <a:pt x="4775" y="2067"/>
                  </a:cubicBezTo>
                  <a:cubicBezTo>
                    <a:pt x="4665" y="938"/>
                    <a:pt x="3687" y="29"/>
                    <a:pt x="2545" y="2"/>
                  </a:cubicBezTo>
                  <a:cubicBezTo>
                    <a:pt x="2522" y="1"/>
                    <a:pt x="2499" y="1"/>
                    <a:pt x="2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7" name="Google Shape;1277;p66"/>
          <p:cNvGrpSpPr/>
          <p:nvPr/>
        </p:nvGrpSpPr>
        <p:grpSpPr>
          <a:xfrm>
            <a:off x="3921894" y="3223284"/>
            <a:ext cx="435229" cy="385047"/>
            <a:chOff x="2353117" y="3690059"/>
            <a:chExt cx="389571" cy="344653"/>
          </a:xfrm>
        </p:grpSpPr>
        <p:sp>
          <p:nvSpPr>
            <p:cNvPr id="1278" name="Google Shape;1278;p66"/>
            <p:cNvSpPr/>
            <p:nvPr/>
          </p:nvSpPr>
          <p:spPr>
            <a:xfrm>
              <a:off x="2563854" y="3919684"/>
              <a:ext cx="83503" cy="31580"/>
            </a:xfrm>
            <a:custGeom>
              <a:avLst/>
              <a:gdLst/>
              <a:ahLst/>
              <a:cxnLst/>
              <a:rect l="l" t="t" r="r" b="b"/>
              <a:pathLst>
                <a:path w="3099" h="1172" extrusionOk="0">
                  <a:moveTo>
                    <a:pt x="0" y="1"/>
                  </a:moveTo>
                  <a:lnTo>
                    <a:pt x="0" y="1171"/>
                  </a:lnTo>
                  <a:lnTo>
                    <a:pt x="3099" y="1171"/>
                  </a:lnTo>
                  <a:lnTo>
                    <a:pt x="30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6"/>
            <p:cNvSpPr/>
            <p:nvPr/>
          </p:nvSpPr>
          <p:spPr>
            <a:xfrm>
              <a:off x="2353117" y="3690059"/>
              <a:ext cx="389571" cy="344653"/>
            </a:xfrm>
            <a:custGeom>
              <a:avLst/>
              <a:gdLst/>
              <a:ahLst/>
              <a:cxnLst/>
              <a:rect l="l" t="t" r="r" b="b"/>
              <a:pathLst>
                <a:path w="14458" h="12791" extrusionOk="0">
                  <a:moveTo>
                    <a:pt x="9749" y="3098"/>
                  </a:moveTo>
                  <a:lnTo>
                    <a:pt x="9749" y="3869"/>
                  </a:lnTo>
                  <a:lnTo>
                    <a:pt x="4710" y="3869"/>
                  </a:lnTo>
                  <a:lnTo>
                    <a:pt x="4710" y="3098"/>
                  </a:lnTo>
                  <a:close/>
                  <a:moveTo>
                    <a:pt x="11649" y="7366"/>
                  </a:moveTo>
                  <a:cubicBezTo>
                    <a:pt x="11884" y="7366"/>
                    <a:pt x="12076" y="7559"/>
                    <a:pt x="12076" y="7793"/>
                  </a:cubicBezTo>
                  <a:lnTo>
                    <a:pt x="12076" y="10037"/>
                  </a:lnTo>
                  <a:cubicBezTo>
                    <a:pt x="12076" y="10272"/>
                    <a:pt x="11884" y="10464"/>
                    <a:pt x="11649" y="10464"/>
                  </a:cubicBezTo>
                  <a:lnTo>
                    <a:pt x="7463" y="10464"/>
                  </a:lnTo>
                  <a:cubicBezTo>
                    <a:pt x="7230" y="10464"/>
                    <a:pt x="7037" y="10272"/>
                    <a:pt x="7037" y="10037"/>
                  </a:cubicBezTo>
                  <a:lnTo>
                    <a:pt x="7037" y="7793"/>
                  </a:lnTo>
                  <a:cubicBezTo>
                    <a:pt x="7037" y="7559"/>
                    <a:pt x="7230" y="7366"/>
                    <a:pt x="7463" y="7366"/>
                  </a:cubicBezTo>
                  <a:close/>
                  <a:moveTo>
                    <a:pt x="4449" y="6554"/>
                  </a:moveTo>
                  <a:cubicBezTo>
                    <a:pt x="5426" y="6554"/>
                    <a:pt x="6266" y="8344"/>
                    <a:pt x="6266" y="8344"/>
                  </a:cubicBezTo>
                  <a:lnTo>
                    <a:pt x="6266" y="8399"/>
                  </a:lnTo>
                  <a:cubicBezTo>
                    <a:pt x="6238" y="8592"/>
                    <a:pt x="6101" y="8757"/>
                    <a:pt x="5880" y="8812"/>
                  </a:cubicBezTo>
                  <a:lnTo>
                    <a:pt x="5880" y="12020"/>
                  </a:lnTo>
                  <a:lnTo>
                    <a:pt x="5095" y="12020"/>
                  </a:lnTo>
                  <a:lnTo>
                    <a:pt x="5095" y="8908"/>
                  </a:lnTo>
                  <a:lnTo>
                    <a:pt x="3939" y="8908"/>
                  </a:lnTo>
                  <a:lnTo>
                    <a:pt x="3939" y="12020"/>
                  </a:lnTo>
                  <a:lnTo>
                    <a:pt x="2769" y="12020"/>
                  </a:lnTo>
                  <a:lnTo>
                    <a:pt x="2769" y="8812"/>
                  </a:lnTo>
                  <a:cubicBezTo>
                    <a:pt x="2782" y="8757"/>
                    <a:pt x="3167" y="8399"/>
                    <a:pt x="3167" y="8399"/>
                  </a:cubicBezTo>
                  <a:lnTo>
                    <a:pt x="3167" y="8344"/>
                  </a:lnTo>
                  <a:cubicBezTo>
                    <a:pt x="3167" y="8344"/>
                    <a:pt x="3457" y="6554"/>
                    <a:pt x="4449" y="6554"/>
                  </a:cubicBezTo>
                  <a:close/>
                  <a:moveTo>
                    <a:pt x="3209" y="0"/>
                  </a:moveTo>
                  <a:cubicBezTo>
                    <a:pt x="2962" y="0"/>
                    <a:pt x="2769" y="179"/>
                    <a:pt x="2769" y="427"/>
                  </a:cubicBezTo>
                  <a:lnTo>
                    <a:pt x="2769" y="2672"/>
                  </a:lnTo>
                  <a:cubicBezTo>
                    <a:pt x="2769" y="2905"/>
                    <a:pt x="2962" y="3098"/>
                    <a:pt x="3209" y="3098"/>
                  </a:cubicBezTo>
                  <a:lnTo>
                    <a:pt x="3939" y="3098"/>
                  </a:lnTo>
                  <a:lnTo>
                    <a:pt x="3939" y="3869"/>
                  </a:lnTo>
                  <a:lnTo>
                    <a:pt x="1240" y="3869"/>
                  </a:lnTo>
                  <a:cubicBezTo>
                    <a:pt x="1006" y="4021"/>
                    <a:pt x="841" y="4447"/>
                    <a:pt x="841" y="4447"/>
                  </a:cubicBezTo>
                  <a:lnTo>
                    <a:pt x="841" y="12020"/>
                  </a:lnTo>
                  <a:lnTo>
                    <a:pt x="428" y="12020"/>
                  </a:lnTo>
                  <a:cubicBezTo>
                    <a:pt x="193" y="12020"/>
                    <a:pt x="1" y="12185"/>
                    <a:pt x="1" y="12405"/>
                  </a:cubicBezTo>
                  <a:cubicBezTo>
                    <a:pt x="1" y="12612"/>
                    <a:pt x="193" y="12791"/>
                    <a:pt x="428" y="12791"/>
                  </a:cubicBezTo>
                  <a:lnTo>
                    <a:pt x="14045" y="12791"/>
                  </a:lnTo>
                  <a:cubicBezTo>
                    <a:pt x="14279" y="12791"/>
                    <a:pt x="14458" y="12612"/>
                    <a:pt x="14458" y="12405"/>
                  </a:cubicBezTo>
                  <a:cubicBezTo>
                    <a:pt x="14458" y="12185"/>
                    <a:pt x="14279" y="12020"/>
                    <a:pt x="14045" y="12020"/>
                  </a:cubicBezTo>
                  <a:lnTo>
                    <a:pt x="13632" y="12020"/>
                  </a:lnTo>
                  <a:lnTo>
                    <a:pt x="13632" y="4447"/>
                  </a:lnTo>
                  <a:cubicBezTo>
                    <a:pt x="13632" y="4447"/>
                    <a:pt x="13549" y="4021"/>
                    <a:pt x="13301" y="3869"/>
                  </a:cubicBezTo>
                  <a:lnTo>
                    <a:pt x="10534" y="3869"/>
                  </a:lnTo>
                  <a:lnTo>
                    <a:pt x="10534" y="3098"/>
                  </a:lnTo>
                  <a:lnTo>
                    <a:pt x="11649" y="3098"/>
                  </a:lnTo>
                  <a:cubicBezTo>
                    <a:pt x="11884" y="3098"/>
                    <a:pt x="12076" y="2905"/>
                    <a:pt x="12076" y="2672"/>
                  </a:cubicBezTo>
                  <a:lnTo>
                    <a:pt x="12076" y="427"/>
                  </a:lnTo>
                  <a:cubicBezTo>
                    <a:pt x="12076" y="179"/>
                    <a:pt x="11884" y="0"/>
                    <a:pt x="116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66"/>
          <p:cNvGrpSpPr/>
          <p:nvPr/>
        </p:nvGrpSpPr>
        <p:grpSpPr>
          <a:xfrm>
            <a:off x="6669216" y="3203281"/>
            <a:ext cx="346094" cy="425054"/>
            <a:chOff x="4806105" y="3624643"/>
            <a:chExt cx="309787" cy="380463"/>
          </a:xfrm>
        </p:grpSpPr>
        <p:sp>
          <p:nvSpPr>
            <p:cNvPr id="1281" name="Google Shape;1281;p66"/>
            <p:cNvSpPr/>
            <p:nvPr/>
          </p:nvSpPr>
          <p:spPr>
            <a:xfrm>
              <a:off x="4806105" y="3906972"/>
              <a:ext cx="309787" cy="98134"/>
            </a:xfrm>
            <a:custGeom>
              <a:avLst/>
              <a:gdLst/>
              <a:ahLst/>
              <a:cxnLst/>
              <a:rect l="l" t="t" r="r" b="b"/>
              <a:pathLst>
                <a:path w="11497" h="3642" extrusionOk="0">
                  <a:moveTo>
                    <a:pt x="5976" y="1"/>
                  </a:moveTo>
                  <a:cubicBezTo>
                    <a:pt x="5989" y="124"/>
                    <a:pt x="5989" y="234"/>
                    <a:pt x="5989" y="359"/>
                  </a:cubicBezTo>
                  <a:cubicBezTo>
                    <a:pt x="5989" y="592"/>
                    <a:pt x="5797" y="772"/>
                    <a:pt x="5576" y="772"/>
                  </a:cubicBezTo>
                  <a:lnTo>
                    <a:pt x="3070" y="772"/>
                  </a:lnTo>
                  <a:cubicBezTo>
                    <a:pt x="3126" y="868"/>
                    <a:pt x="3167" y="978"/>
                    <a:pt x="3167" y="1088"/>
                  </a:cubicBezTo>
                  <a:cubicBezTo>
                    <a:pt x="3167" y="1460"/>
                    <a:pt x="2865" y="1749"/>
                    <a:pt x="2507" y="1749"/>
                  </a:cubicBezTo>
                  <a:cubicBezTo>
                    <a:pt x="2149" y="1749"/>
                    <a:pt x="1846" y="1460"/>
                    <a:pt x="1846" y="1088"/>
                  </a:cubicBezTo>
                  <a:cubicBezTo>
                    <a:pt x="1846" y="978"/>
                    <a:pt x="1873" y="868"/>
                    <a:pt x="1928" y="772"/>
                  </a:cubicBezTo>
                  <a:lnTo>
                    <a:pt x="28" y="772"/>
                  </a:lnTo>
                  <a:cubicBezTo>
                    <a:pt x="1" y="992"/>
                    <a:pt x="1" y="1226"/>
                    <a:pt x="28" y="1473"/>
                  </a:cubicBezTo>
                  <a:cubicBezTo>
                    <a:pt x="193" y="2534"/>
                    <a:pt x="1047" y="3401"/>
                    <a:pt x="2107" y="3566"/>
                  </a:cubicBezTo>
                  <a:cubicBezTo>
                    <a:pt x="2238" y="3586"/>
                    <a:pt x="2368" y="3595"/>
                    <a:pt x="2496" y="3595"/>
                  </a:cubicBezTo>
                  <a:cubicBezTo>
                    <a:pt x="3435" y="3595"/>
                    <a:pt x="4246" y="3079"/>
                    <a:pt x="4682" y="2327"/>
                  </a:cubicBezTo>
                  <a:lnTo>
                    <a:pt x="7353" y="2327"/>
                  </a:lnTo>
                  <a:lnTo>
                    <a:pt x="7353" y="2396"/>
                  </a:lnTo>
                  <a:cubicBezTo>
                    <a:pt x="7353" y="3092"/>
                    <a:pt x="7913" y="3641"/>
                    <a:pt x="8598" y="3641"/>
                  </a:cubicBezTo>
                  <a:cubicBezTo>
                    <a:pt x="8673" y="3641"/>
                    <a:pt x="8749" y="3635"/>
                    <a:pt x="8826" y="3621"/>
                  </a:cubicBezTo>
                  <a:cubicBezTo>
                    <a:pt x="9033" y="3580"/>
                    <a:pt x="9226" y="3470"/>
                    <a:pt x="9363" y="3318"/>
                  </a:cubicBezTo>
                  <a:cubicBezTo>
                    <a:pt x="9790" y="2920"/>
                    <a:pt x="9845" y="2562"/>
                    <a:pt x="9804" y="2244"/>
                  </a:cubicBezTo>
                  <a:cubicBezTo>
                    <a:pt x="10437" y="2052"/>
                    <a:pt x="10905" y="1460"/>
                    <a:pt x="10933" y="772"/>
                  </a:cubicBezTo>
                  <a:lnTo>
                    <a:pt x="11098" y="772"/>
                  </a:lnTo>
                  <a:cubicBezTo>
                    <a:pt x="11318" y="772"/>
                    <a:pt x="11497" y="592"/>
                    <a:pt x="11497" y="386"/>
                  </a:cubicBezTo>
                  <a:cubicBezTo>
                    <a:pt x="11497" y="166"/>
                    <a:pt x="11318" y="1"/>
                    <a:pt x="11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6"/>
            <p:cNvSpPr/>
            <p:nvPr/>
          </p:nvSpPr>
          <p:spPr>
            <a:xfrm>
              <a:off x="4812033" y="3624643"/>
              <a:ext cx="158814" cy="282357"/>
            </a:xfrm>
            <a:custGeom>
              <a:avLst/>
              <a:gdLst/>
              <a:ahLst/>
              <a:cxnLst/>
              <a:rect l="l" t="t" r="r" b="b"/>
              <a:pathLst>
                <a:path w="5894" h="10479" extrusionOk="0">
                  <a:moveTo>
                    <a:pt x="2672" y="0"/>
                  </a:moveTo>
                  <a:cubicBezTo>
                    <a:pt x="2672" y="0"/>
                    <a:pt x="1639" y="441"/>
                    <a:pt x="1474" y="951"/>
                  </a:cubicBezTo>
                  <a:cubicBezTo>
                    <a:pt x="1446" y="937"/>
                    <a:pt x="1391" y="923"/>
                    <a:pt x="1350" y="923"/>
                  </a:cubicBezTo>
                  <a:cubicBezTo>
                    <a:pt x="1116" y="923"/>
                    <a:pt x="937" y="1116"/>
                    <a:pt x="910" y="1336"/>
                  </a:cubicBezTo>
                  <a:lnTo>
                    <a:pt x="910" y="2258"/>
                  </a:lnTo>
                  <a:cubicBezTo>
                    <a:pt x="935" y="2461"/>
                    <a:pt x="1088" y="2641"/>
                    <a:pt x="1295" y="2668"/>
                  </a:cubicBezTo>
                  <a:lnTo>
                    <a:pt x="1295" y="2668"/>
                  </a:lnTo>
                  <a:lnTo>
                    <a:pt x="1295" y="3016"/>
                  </a:lnTo>
                  <a:cubicBezTo>
                    <a:pt x="1295" y="3016"/>
                    <a:pt x="1501" y="3277"/>
                    <a:pt x="1611" y="3360"/>
                  </a:cubicBezTo>
                  <a:cubicBezTo>
                    <a:pt x="1681" y="3402"/>
                    <a:pt x="1763" y="3429"/>
                    <a:pt x="1846" y="3429"/>
                  </a:cubicBezTo>
                  <a:lnTo>
                    <a:pt x="2066" y="3415"/>
                  </a:lnTo>
                  <a:lnTo>
                    <a:pt x="2066" y="6940"/>
                  </a:lnTo>
                  <a:cubicBezTo>
                    <a:pt x="1901" y="7050"/>
                    <a:pt x="1791" y="7243"/>
                    <a:pt x="1763" y="7463"/>
                  </a:cubicBezTo>
                  <a:lnTo>
                    <a:pt x="1749" y="7490"/>
                  </a:lnTo>
                  <a:lnTo>
                    <a:pt x="1626" y="8344"/>
                  </a:lnTo>
                  <a:lnTo>
                    <a:pt x="1626" y="8386"/>
                  </a:lnTo>
                  <a:cubicBezTo>
                    <a:pt x="785" y="8702"/>
                    <a:pt x="139" y="9501"/>
                    <a:pt x="1" y="10479"/>
                  </a:cubicBezTo>
                  <a:lnTo>
                    <a:pt x="4916" y="10479"/>
                  </a:lnTo>
                  <a:cubicBezTo>
                    <a:pt x="4778" y="9501"/>
                    <a:pt x="4132" y="8702"/>
                    <a:pt x="3291" y="8386"/>
                  </a:cubicBezTo>
                  <a:lnTo>
                    <a:pt x="3291" y="8344"/>
                  </a:lnTo>
                  <a:lnTo>
                    <a:pt x="3168" y="7490"/>
                  </a:lnTo>
                  <a:lnTo>
                    <a:pt x="3153" y="7463"/>
                  </a:lnTo>
                  <a:cubicBezTo>
                    <a:pt x="3126" y="7243"/>
                    <a:pt x="3002" y="7050"/>
                    <a:pt x="2850" y="6940"/>
                  </a:cubicBezTo>
                  <a:lnTo>
                    <a:pt x="2850" y="2837"/>
                  </a:lnTo>
                  <a:lnTo>
                    <a:pt x="4558" y="2108"/>
                  </a:lnTo>
                  <a:cubicBezTo>
                    <a:pt x="4695" y="2038"/>
                    <a:pt x="4778" y="1900"/>
                    <a:pt x="4778" y="1750"/>
                  </a:cubicBezTo>
                  <a:lnTo>
                    <a:pt x="4778" y="1557"/>
                  </a:lnTo>
                  <a:lnTo>
                    <a:pt x="5508" y="1557"/>
                  </a:lnTo>
                  <a:cubicBezTo>
                    <a:pt x="5714" y="1557"/>
                    <a:pt x="5894" y="1377"/>
                    <a:pt x="5894" y="1171"/>
                  </a:cubicBezTo>
                  <a:cubicBezTo>
                    <a:pt x="5894" y="951"/>
                    <a:pt x="5714" y="786"/>
                    <a:pt x="5508" y="786"/>
                  </a:cubicBezTo>
                  <a:lnTo>
                    <a:pt x="4778" y="786"/>
                  </a:lnTo>
                  <a:lnTo>
                    <a:pt x="4778" y="413"/>
                  </a:lnTo>
                  <a:cubicBezTo>
                    <a:pt x="4778" y="193"/>
                    <a:pt x="4600"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3" name="Google Shape;1283;p66"/>
          <p:cNvGrpSpPr/>
          <p:nvPr/>
        </p:nvGrpSpPr>
        <p:grpSpPr>
          <a:xfrm>
            <a:off x="5780786" y="3178115"/>
            <a:ext cx="361898" cy="475386"/>
            <a:chOff x="4000665" y="3607533"/>
            <a:chExt cx="323933" cy="425515"/>
          </a:xfrm>
        </p:grpSpPr>
        <p:sp>
          <p:nvSpPr>
            <p:cNvPr id="1284" name="Google Shape;1284;p66"/>
            <p:cNvSpPr/>
            <p:nvPr/>
          </p:nvSpPr>
          <p:spPr>
            <a:xfrm>
              <a:off x="4023676" y="3717064"/>
              <a:ext cx="97972" cy="64911"/>
            </a:xfrm>
            <a:custGeom>
              <a:avLst/>
              <a:gdLst/>
              <a:ahLst/>
              <a:cxnLst/>
              <a:rect l="l" t="t" r="r" b="b"/>
              <a:pathLst>
                <a:path w="3636" h="2409" extrusionOk="0">
                  <a:moveTo>
                    <a:pt x="2429" y="0"/>
                  </a:moveTo>
                  <a:cubicBezTo>
                    <a:pt x="2319" y="0"/>
                    <a:pt x="2209" y="42"/>
                    <a:pt x="2121" y="123"/>
                  </a:cubicBezTo>
                  <a:cubicBezTo>
                    <a:pt x="1951" y="280"/>
                    <a:pt x="1943" y="536"/>
                    <a:pt x="2084" y="715"/>
                  </a:cubicBezTo>
                  <a:lnTo>
                    <a:pt x="441" y="715"/>
                  </a:lnTo>
                  <a:cubicBezTo>
                    <a:pt x="193" y="770"/>
                    <a:pt x="0" y="963"/>
                    <a:pt x="0" y="1211"/>
                  </a:cubicBezTo>
                  <a:cubicBezTo>
                    <a:pt x="0" y="1387"/>
                    <a:pt x="110" y="1540"/>
                    <a:pt x="270" y="1540"/>
                  </a:cubicBezTo>
                  <a:cubicBezTo>
                    <a:pt x="322" y="1540"/>
                    <a:pt x="380" y="1523"/>
                    <a:pt x="441" y="1486"/>
                  </a:cubicBezTo>
                  <a:lnTo>
                    <a:pt x="2135" y="1486"/>
                  </a:lnTo>
                  <a:lnTo>
                    <a:pt x="2107" y="1665"/>
                  </a:lnTo>
                  <a:cubicBezTo>
                    <a:pt x="1942" y="1844"/>
                    <a:pt x="1942" y="2120"/>
                    <a:pt x="2121" y="2285"/>
                  </a:cubicBezTo>
                  <a:cubicBezTo>
                    <a:pt x="2203" y="2367"/>
                    <a:pt x="2313" y="2408"/>
                    <a:pt x="2424" y="2408"/>
                  </a:cubicBezTo>
                  <a:cubicBezTo>
                    <a:pt x="2534" y="2408"/>
                    <a:pt x="2658" y="2367"/>
                    <a:pt x="2741" y="2271"/>
                  </a:cubicBezTo>
                  <a:lnTo>
                    <a:pt x="3470" y="1514"/>
                  </a:lnTo>
                  <a:cubicBezTo>
                    <a:pt x="3635" y="1334"/>
                    <a:pt x="3635" y="1073"/>
                    <a:pt x="3470" y="908"/>
                  </a:cubicBezTo>
                  <a:lnTo>
                    <a:pt x="2741" y="137"/>
                  </a:lnTo>
                  <a:cubicBezTo>
                    <a:pt x="2656" y="45"/>
                    <a:pt x="2543" y="0"/>
                    <a:pt x="2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6"/>
            <p:cNvSpPr/>
            <p:nvPr/>
          </p:nvSpPr>
          <p:spPr>
            <a:xfrm>
              <a:off x="4261843" y="3997508"/>
              <a:ext cx="41980" cy="35540"/>
            </a:xfrm>
            <a:custGeom>
              <a:avLst/>
              <a:gdLst/>
              <a:ahLst/>
              <a:cxnLst/>
              <a:rect l="l" t="t" r="r" b="b"/>
              <a:pathLst>
                <a:path w="1558" h="1319" extrusionOk="0">
                  <a:moveTo>
                    <a:pt x="1" y="0"/>
                  </a:moveTo>
                  <a:lnTo>
                    <a:pt x="1" y="509"/>
                  </a:lnTo>
                  <a:cubicBezTo>
                    <a:pt x="1" y="854"/>
                    <a:pt x="193" y="1170"/>
                    <a:pt x="524" y="1280"/>
                  </a:cubicBezTo>
                  <a:cubicBezTo>
                    <a:pt x="610" y="1306"/>
                    <a:pt x="695" y="1319"/>
                    <a:pt x="777" y="1319"/>
                  </a:cubicBezTo>
                  <a:cubicBezTo>
                    <a:pt x="1207" y="1319"/>
                    <a:pt x="1557" y="978"/>
                    <a:pt x="1557" y="551"/>
                  </a:cubicBezTo>
                  <a:lnTo>
                    <a:pt x="15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6"/>
            <p:cNvSpPr/>
            <p:nvPr/>
          </p:nvSpPr>
          <p:spPr>
            <a:xfrm>
              <a:off x="4021440" y="3997508"/>
              <a:ext cx="41980" cy="35540"/>
            </a:xfrm>
            <a:custGeom>
              <a:avLst/>
              <a:gdLst/>
              <a:ahLst/>
              <a:cxnLst/>
              <a:rect l="l" t="t" r="r" b="b"/>
              <a:pathLst>
                <a:path w="1558" h="1319" extrusionOk="0">
                  <a:moveTo>
                    <a:pt x="1" y="0"/>
                  </a:moveTo>
                  <a:lnTo>
                    <a:pt x="1" y="509"/>
                  </a:lnTo>
                  <a:cubicBezTo>
                    <a:pt x="1" y="854"/>
                    <a:pt x="208" y="1170"/>
                    <a:pt x="524" y="1280"/>
                  </a:cubicBezTo>
                  <a:cubicBezTo>
                    <a:pt x="610" y="1306"/>
                    <a:pt x="695" y="1319"/>
                    <a:pt x="777" y="1319"/>
                  </a:cubicBezTo>
                  <a:cubicBezTo>
                    <a:pt x="1207" y="1319"/>
                    <a:pt x="1557" y="978"/>
                    <a:pt x="1557" y="551"/>
                  </a:cubicBezTo>
                  <a:lnTo>
                    <a:pt x="15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6"/>
            <p:cNvSpPr/>
            <p:nvPr/>
          </p:nvSpPr>
          <p:spPr>
            <a:xfrm>
              <a:off x="4000665" y="3607533"/>
              <a:ext cx="323933" cy="358449"/>
            </a:xfrm>
            <a:custGeom>
              <a:avLst/>
              <a:gdLst/>
              <a:ahLst/>
              <a:cxnLst/>
              <a:rect l="l" t="t" r="r" b="b"/>
              <a:pathLst>
                <a:path w="12022" h="13303" extrusionOk="0">
                  <a:moveTo>
                    <a:pt x="7628" y="4174"/>
                  </a:moveTo>
                  <a:cubicBezTo>
                    <a:pt x="8221" y="4174"/>
                    <a:pt x="8717" y="4656"/>
                    <a:pt x="8717" y="5248"/>
                  </a:cubicBezTo>
                  <a:cubicBezTo>
                    <a:pt x="8717" y="5854"/>
                    <a:pt x="8221" y="6336"/>
                    <a:pt x="7628" y="6336"/>
                  </a:cubicBezTo>
                  <a:cubicBezTo>
                    <a:pt x="7023" y="6336"/>
                    <a:pt x="6541" y="5854"/>
                    <a:pt x="6541" y="5248"/>
                  </a:cubicBezTo>
                  <a:cubicBezTo>
                    <a:pt x="6541" y="4656"/>
                    <a:pt x="7023" y="4174"/>
                    <a:pt x="7628" y="4174"/>
                  </a:cubicBezTo>
                  <a:close/>
                  <a:moveTo>
                    <a:pt x="8586" y="1"/>
                  </a:moveTo>
                  <a:cubicBezTo>
                    <a:pt x="8357" y="1"/>
                    <a:pt x="8133" y="63"/>
                    <a:pt x="7946" y="182"/>
                  </a:cubicBezTo>
                  <a:cubicBezTo>
                    <a:pt x="7711" y="333"/>
                    <a:pt x="7546" y="540"/>
                    <a:pt x="7463" y="787"/>
                  </a:cubicBezTo>
                  <a:lnTo>
                    <a:pt x="6279" y="525"/>
                  </a:lnTo>
                  <a:cubicBezTo>
                    <a:pt x="6245" y="518"/>
                    <a:pt x="6212" y="515"/>
                    <a:pt x="6179" y="515"/>
                  </a:cubicBezTo>
                  <a:cubicBezTo>
                    <a:pt x="5957" y="515"/>
                    <a:pt x="5765" y="669"/>
                    <a:pt x="5728" y="898"/>
                  </a:cubicBezTo>
                  <a:cubicBezTo>
                    <a:pt x="5688" y="1131"/>
                    <a:pt x="5853" y="1366"/>
                    <a:pt x="6086" y="1421"/>
                  </a:cubicBezTo>
                  <a:lnTo>
                    <a:pt x="7257" y="1682"/>
                  </a:lnTo>
                  <a:lnTo>
                    <a:pt x="6982" y="2893"/>
                  </a:lnTo>
                  <a:cubicBezTo>
                    <a:pt x="6266" y="3224"/>
                    <a:pt x="5770" y="3940"/>
                    <a:pt x="5770" y="4766"/>
                  </a:cubicBezTo>
                  <a:cubicBezTo>
                    <a:pt x="5770" y="5289"/>
                    <a:pt x="5963" y="5757"/>
                    <a:pt x="6266" y="6115"/>
                  </a:cubicBezTo>
                  <a:lnTo>
                    <a:pt x="5370" y="10205"/>
                  </a:lnTo>
                  <a:lnTo>
                    <a:pt x="2714" y="10205"/>
                  </a:lnTo>
                  <a:lnTo>
                    <a:pt x="2714" y="9888"/>
                  </a:lnTo>
                  <a:cubicBezTo>
                    <a:pt x="2714" y="9723"/>
                    <a:pt x="2576" y="9599"/>
                    <a:pt x="2411" y="9585"/>
                  </a:cubicBezTo>
                  <a:cubicBezTo>
                    <a:pt x="2362" y="9582"/>
                    <a:pt x="2314" y="9580"/>
                    <a:pt x="2266" y="9580"/>
                  </a:cubicBezTo>
                  <a:cubicBezTo>
                    <a:pt x="1011" y="9580"/>
                    <a:pt x="1" y="10611"/>
                    <a:pt x="1" y="11870"/>
                  </a:cubicBezTo>
                  <a:lnTo>
                    <a:pt x="1" y="12999"/>
                  </a:lnTo>
                  <a:cubicBezTo>
                    <a:pt x="1" y="13165"/>
                    <a:pt x="138" y="13302"/>
                    <a:pt x="318" y="13302"/>
                  </a:cubicBezTo>
                  <a:lnTo>
                    <a:pt x="2286" y="13302"/>
                  </a:lnTo>
                  <a:cubicBezTo>
                    <a:pt x="2521" y="13302"/>
                    <a:pt x="2714" y="13124"/>
                    <a:pt x="2714" y="12889"/>
                  </a:cubicBezTo>
                  <a:lnTo>
                    <a:pt x="2714" y="12531"/>
                  </a:lnTo>
                  <a:lnTo>
                    <a:pt x="4847" y="12531"/>
                  </a:lnTo>
                  <a:cubicBezTo>
                    <a:pt x="5040" y="12972"/>
                    <a:pt x="5495" y="13289"/>
                    <a:pt x="6004" y="13289"/>
                  </a:cubicBezTo>
                  <a:cubicBezTo>
                    <a:pt x="6527" y="13289"/>
                    <a:pt x="6982" y="12972"/>
                    <a:pt x="7175" y="12531"/>
                  </a:cubicBezTo>
                  <a:lnTo>
                    <a:pt x="9308" y="12531"/>
                  </a:lnTo>
                  <a:lnTo>
                    <a:pt x="9308" y="12889"/>
                  </a:lnTo>
                  <a:cubicBezTo>
                    <a:pt x="9308" y="13124"/>
                    <a:pt x="9501" y="13302"/>
                    <a:pt x="9736" y="13302"/>
                  </a:cubicBezTo>
                  <a:lnTo>
                    <a:pt x="11594" y="13302"/>
                  </a:lnTo>
                  <a:cubicBezTo>
                    <a:pt x="11828" y="13302"/>
                    <a:pt x="12021" y="13124"/>
                    <a:pt x="12021" y="12889"/>
                  </a:cubicBezTo>
                  <a:lnTo>
                    <a:pt x="12021" y="12008"/>
                  </a:lnTo>
                  <a:cubicBezTo>
                    <a:pt x="12021" y="10796"/>
                    <a:pt x="11030" y="9819"/>
                    <a:pt x="9818" y="9819"/>
                  </a:cubicBezTo>
                  <a:lnTo>
                    <a:pt x="9694" y="9819"/>
                  </a:lnTo>
                  <a:cubicBezTo>
                    <a:pt x="9694" y="9819"/>
                    <a:pt x="9343" y="10001"/>
                    <a:pt x="9308" y="10209"/>
                  </a:cubicBezTo>
                  <a:lnTo>
                    <a:pt x="9308" y="10209"/>
                  </a:lnTo>
                  <a:lnTo>
                    <a:pt x="9308" y="10205"/>
                  </a:lnTo>
                  <a:lnTo>
                    <a:pt x="7821" y="10205"/>
                  </a:lnTo>
                  <a:lnTo>
                    <a:pt x="8620" y="6653"/>
                  </a:lnTo>
                  <a:cubicBezTo>
                    <a:pt x="9336" y="6336"/>
                    <a:pt x="9831" y="5606"/>
                    <a:pt x="9831" y="4766"/>
                  </a:cubicBezTo>
                  <a:cubicBezTo>
                    <a:pt x="9831" y="4257"/>
                    <a:pt x="9639" y="3789"/>
                    <a:pt x="9322" y="3417"/>
                  </a:cubicBezTo>
                  <a:lnTo>
                    <a:pt x="9598" y="2205"/>
                  </a:lnTo>
                  <a:lnTo>
                    <a:pt x="10768" y="2480"/>
                  </a:lnTo>
                  <a:cubicBezTo>
                    <a:pt x="10809" y="2480"/>
                    <a:pt x="10837" y="2495"/>
                    <a:pt x="10865" y="2495"/>
                  </a:cubicBezTo>
                  <a:cubicBezTo>
                    <a:pt x="11071" y="2495"/>
                    <a:pt x="11263" y="2343"/>
                    <a:pt x="11305" y="2122"/>
                  </a:cubicBezTo>
                  <a:cubicBezTo>
                    <a:pt x="11360" y="1875"/>
                    <a:pt x="11195" y="1641"/>
                    <a:pt x="10960" y="1586"/>
                  </a:cubicBezTo>
                  <a:lnTo>
                    <a:pt x="9776" y="1311"/>
                  </a:lnTo>
                  <a:cubicBezTo>
                    <a:pt x="9831" y="718"/>
                    <a:pt x="9446" y="154"/>
                    <a:pt x="8854" y="30"/>
                  </a:cubicBezTo>
                  <a:cubicBezTo>
                    <a:pt x="8765" y="10"/>
                    <a:pt x="8675" y="1"/>
                    <a:pt x="85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66"/>
          <p:cNvGrpSpPr/>
          <p:nvPr/>
        </p:nvGrpSpPr>
        <p:grpSpPr>
          <a:xfrm>
            <a:off x="4866719" y="3209000"/>
            <a:ext cx="327008" cy="413615"/>
            <a:chOff x="3175232" y="3623538"/>
            <a:chExt cx="292704" cy="370224"/>
          </a:xfrm>
        </p:grpSpPr>
        <p:sp>
          <p:nvSpPr>
            <p:cNvPr id="1289" name="Google Shape;1289;p66"/>
            <p:cNvSpPr/>
            <p:nvPr/>
          </p:nvSpPr>
          <p:spPr>
            <a:xfrm>
              <a:off x="3185606" y="3960404"/>
              <a:ext cx="41926" cy="33358"/>
            </a:xfrm>
            <a:custGeom>
              <a:avLst/>
              <a:gdLst/>
              <a:ahLst/>
              <a:cxnLst/>
              <a:rect l="l" t="t" r="r" b="b"/>
              <a:pathLst>
                <a:path w="1556" h="1238" extrusionOk="0">
                  <a:moveTo>
                    <a:pt x="1" y="0"/>
                  </a:moveTo>
                  <a:lnTo>
                    <a:pt x="1" y="468"/>
                  </a:lnTo>
                  <a:cubicBezTo>
                    <a:pt x="1" y="799"/>
                    <a:pt x="207" y="1102"/>
                    <a:pt x="510" y="1198"/>
                  </a:cubicBezTo>
                  <a:cubicBezTo>
                    <a:pt x="598" y="1225"/>
                    <a:pt x="686" y="1238"/>
                    <a:pt x="771" y="1238"/>
                  </a:cubicBezTo>
                  <a:cubicBezTo>
                    <a:pt x="1201" y="1238"/>
                    <a:pt x="1556" y="912"/>
                    <a:pt x="1556" y="509"/>
                  </a:cubicBezTo>
                  <a:lnTo>
                    <a:pt x="15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6"/>
            <p:cNvSpPr/>
            <p:nvPr/>
          </p:nvSpPr>
          <p:spPr>
            <a:xfrm>
              <a:off x="3415636" y="3960404"/>
              <a:ext cx="41926" cy="33358"/>
            </a:xfrm>
            <a:custGeom>
              <a:avLst/>
              <a:gdLst/>
              <a:ahLst/>
              <a:cxnLst/>
              <a:rect l="l" t="t" r="r" b="b"/>
              <a:pathLst>
                <a:path w="1556" h="1238" extrusionOk="0">
                  <a:moveTo>
                    <a:pt x="0" y="0"/>
                  </a:moveTo>
                  <a:lnTo>
                    <a:pt x="0" y="509"/>
                  </a:lnTo>
                  <a:cubicBezTo>
                    <a:pt x="0" y="912"/>
                    <a:pt x="355" y="1238"/>
                    <a:pt x="785" y="1238"/>
                  </a:cubicBezTo>
                  <a:cubicBezTo>
                    <a:pt x="870" y="1238"/>
                    <a:pt x="958" y="1225"/>
                    <a:pt x="1047" y="1198"/>
                  </a:cubicBezTo>
                  <a:cubicBezTo>
                    <a:pt x="1349" y="1102"/>
                    <a:pt x="1555" y="799"/>
                    <a:pt x="1555" y="468"/>
                  </a:cubicBezTo>
                  <a:lnTo>
                    <a:pt x="15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6"/>
            <p:cNvSpPr/>
            <p:nvPr/>
          </p:nvSpPr>
          <p:spPr>
            <a:xfrm>
              <a:off x="3208617" y="3730752"/>
              <a:ext cx="40444" cy="20802"/>
            </a:xfrm>
            <a:custGeom>
              <a:avLst/>
              <a:gdLst/>
              <a:ahLst/>
              <a:cxnLst/>
              <a:rect l="l" t="t" r="r" b="b"/>
              <a:pathLst>
                <a:path w="1501" h="772" extrusionOk="0">
                  <a:moveTo>
                    <a:pt x="386" y="0"/>
                  </a:moveTo>
                  <a:cubicBezTo>
                    <a:pt x="166" y="0"/>
                    <a:pt x="0" y="165"/>
                    <a:pt x="0" y="386"/>
                  </a:cubicBezTo>
                  <a:cubicBezTo>
                    <a:pt x="0" y="593"/>
                    <a:pt x="166" y="771"/>
                    <a:pt x="386" y="771"/>
                  </a:cubicBezTo>
                  <a:lnTo>
                    <a:pt x="1102" y="771"/>
                  </a:lnTo>
                  <a:cubicBezTo>
                    <a:pt x="1322" y="771"/>
                    <a:pt x="1501" y="593"/>
                    <a:pt x="1501" y="386"/>
                  </a:cubicBezTo>
                  <a:cubicBezTo>
                    <a:pt x="1501" y="165"/>
                    <a:pt x="1322" y="0"/>
                    <a:pt x="1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6"/>
            <p:cNvSpPr/>
            <p:nvPr/>
          </p:nvSpPr>
          <p:spPr>
            <a:xfrm>
              <a:off x="3222332" y="3753467"/>
              <a:ext cx="44190" cy="32199"/>
            </a:xfrm>
            <a:custGeom>
              <a:avLst/>
              <a:gdLst/>
              <a:ahLst/>
              <a:cxnLst/>
              <a:rect l="l" t="t" r="r" b="b"/>
              <a:pathLst>
                <a:path w="1640" h="1195" extrusionOk="0">
                  <a:moveTo>
                    <a:pt x="1187" y="0"/>
                  </a:moveTo>
                  <a:cubicBezTo>
                    <a:pt x="1121" y="0"/>
                    <a:pt x="1053" y="17"/>
                    <a:pt x="992" y="53"/>
                  </a:cubicBezTo>
                  <a:lnTo>
                    <a:pt x="276" y="424"/>
                  </a:lnTo>
                  <a:cubicBezTo>
                    <a:pt x="70" y="534"/>
                    <a:pt x="0" y="782"/>
                    <a:pt x="97" y="975"/>
                  </a:cubicBezTo>
                  <a:cubicBezTo>
                    <a:pt x="180" y="1112"/>
                    <a:pt x="317" y="1195"/>
                    <a:pt x="468" y="1195"/>
                  </a:cubicBezTo>
                  <a:cubicBezTo>
                    <a:pt x="523" y="1195"/>
                    <a:pt x="593" y="1182"/>
                    <a:pt x="648" y="1154"/>
                  </a:cubicBezTo>
                  <a:lnTo>
                    <a:pt x="1377" y="769"/>
                  </a:lnTo>
                  <a:cubicBezTo>
                    <a:pt x="1570" y="658"/>
                    <a:pt x="1639" y="411"/>
                    <a:pt x="1542" y="218"/>
                  </a:cubicBezTo>
                  <a:cubicBezTo>
                    <a:pt x="1467" y="77"/>
                    <a:pt x="1329" y="0"/>
                    <a:pt x="11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6"/>
            <p:cNvSpPr/>
            <p:nvPr/>
          </p:nvSpPr>
          <p:spPr>
            <a:xfrm>
              <a:off x="3222332" y="3690092"/>
              <a:ext cx="44190" cy="32172"/>
            </a:xfrm>
            <a:custGeom>
              <a:avLst/>
              <a:gdLst/>
              <a:ahLst/>
              <a:cxnLst/>
              <a:rect l="l" t="t" r="r" b="b"/>
              <a:pathLst>
                <a:path w="1640" h="1194" extrusionOk="0">
                  <a:moveTo>
                    <a:pt x="461" y="0"/>
                  </a:moveTo>
                  <a:cubicBezTo>
                    <a:pt x="316" y="0"/>
                    <a:pt x="174" y="81"/>
                    <a:pt x="97" y="215"/>
                  </a:cubicBezTo>
                  <a:cubicBezTo>
                    <a:pt x="0" y="422"/>
                    <a:pt x="70" y="670"/>
                    <a:pt x="276" y="766"/>
                  </a:cubicBezTo>
                  <a:lnTo>
                    <a:pt x="992" y="1151"/>
                  </a:lnTo>
                  <a:cubicBezTo>
                    <a:pt x="1047" y="1179"/>
                    <a:pt x="1116" y="1193"/>
                    <a:pt x="1184" y="1193"/>
                  </a:cubicBezTo>
                  <a:cubicBezTo>
                    <a:pt x="1322" y="1193"/>
                    <a:pt x="1460" y="1124"/>
                    <a:pt x="1542" y="986"/>
                  </a:cubicBezTo>
                  <a:cubicBezTo>
                    <a:pt x="1639" y="780"/>
                    <a:pt x="1570" y="532"/>
                    <a:pt x="1377" y="435"/>
                  </a:cubicBezTo>
                  <a:lnTo>
                    <a:pt x="648" y="50"/>
                  </a:lnTo>
                  <a:cubicBezTo>
                    <a:pt x="589" y="16"/>
                    <a:pt x="525" y="0"/>
                    <a:pt x="4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6"/>
            <p:cNvSpPr/>
            <p:nvPr/>
          </p:nvSpPr>
          <p:spPr>
            <a:xfrm>
              <a:off x="3392247" y="3730752"/>
              <a:ext cx="40471" cy="20802"/>
            </a:xfrm>
            <a:custGeom>
              <a:avLst/>
              <a:gdLst/>
              <a:ahLst/>
              <a:cxnLst/>
              <a:rect l="l" t="t" r="r" b="b"/>
              <a:pathLst>
                <a:path w="1502" h="772" extrusionOk="0">
                  <a:moveTo>
                    <a:pt x="386" y="0"/>
                  </a:moveTo>
                  <a:cubicBezTo>
                    <a:pt x="180" y="0"/>
                    <a:pt x="0" y="165"/>
                    <a:pt x="0" y="386"/>
                  </a:cubicBezTo>
                  <a:cubicBezTo>
                    <a:pt x="0" y="593"/>
                    <a:pt x="180" y="771"/>
                    <a:pt x="386" y="771"/>
                  </a:cubicBezTo>
                  <a:lnTo>
                    <a:pt x="1102" y="771"/>
                  </a:lnTo>
                  <a:cubicBezTo>
                    <a:pt x="1322" y="771"/>
                    <a:pt x="1502" y="593"/>
                    <a:pt x="1502" y="386"/>
                  </a:cubicBezTo>
                  <a:cubicBezTo>
                    <a:pt x="1502" y="165"/>
                    <a:pt x="1322" y="0"/>
                    <a:pt x="1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6"/>
            <p:cNvSpPr/>
            <p:nvPr/>
          </p:nvSpPr>
          <p:spPr>
            <a:xfrm>
              <a:off x="3374437" y="3690092"/>
              <a:ext cx="44540" cy="32172"/>
            </a:xfrm>
            <a:custGeom>
              <a:avLst/>
              <a:gdLst/>
              <a:ahLst/>
              <a:cxnLst/>
              <a:rect l="l" t="t" r="r" b="b"/>
              <a:pathLst>
                <a:path w="1653" h="1194" extrusionOk="0">
                  <a:moveTo>
                    <a:pt x="1185" y="0"/>
                  </a:moveTo>
                  <a:cubicBezTo>
                    <a:pt x="1121" y="0"/>
                    <a:pt x="1055" y="16"/>
                    <a:pt x="992" y="50"/>
                  </a:cubicBezTo>
                  <a:lnTo>
                    <a:pt x="276" y="435"/>
                  </a:lnTo>
                  <a:cubicBezTo>
                    <a:pt x="83" y="532"/>
                    <a:pt x="0" y="780"/>
                    <a:pt x="110" y="986"/>
                  </a:cubicBezTo>
                  <a:cubicBezTo>
                    <a:pt x="180" y="1124"/>
                    <a:pt x="318" y="1193"/>
                    <a:pt x="468" y="1193"/>
                  </a:cubicBezTo>
                  <a:cubicBezTo>
                    <a:pt x="538" y="1193"/>
                    <a:pt x="593" y="1179"/>
                    <a:pt x="661" y="1151"/>
                  </a:cubicBezTo>
                  <a:lnTo>
                    <a:pt x="1377" y="766"/>
                  </a:lnTo>
                  <a:cubicBezTo>
                    <a:pt x="1570" y="670"/>
                    <a:pt x="1653" y="422"/>
                    <a:pt x="1542" y="215"/>
                  </a:cubicBezTo>
                  <a:cubicBezTo>
                    <a:pt x="1466" y="81"/>
                    <a:pt x="1330" y="0"/>
                    <a:pt x="1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6"/>
            <p:cNvSpPr/>
            <p:nvPr/>
          </p:nvSpPr>
          <p:spPr>
            <a:xfrm>
              <a:off x="3374437" y="3753467"/>
              <a:ext cx="44540" cy="32199"/>
            </a:xfrm>
            <a:custGeom>
              <a:avLst/>
              <a:gdLst/>
              <a:ahLst/>
              <a:cxnLst/>
              <a:rect l="l" t="t" r="r" b="b"/>
              <a:pathLst>
                <a:path w="1653" h="1195" extrusionOk="0">
                  <a:moveTo>
                    <a:pt x="457" y="0"/>
                  </a:moveTo>
                  <a:cubicBezTo>
                    <a:pt x="312" y="0"/>
                    <a:pt x="176" y="77"/>
                    <a:pt x="110" y="218"/>
                  </a:cubicBezTo>
                  <a:cubicBezTo>
                    <a:pt x="0" y="411"/>
                    <a:pt x="83" y="658"/>
                    <a:pt x="276" y="769"/>
                  </a:cubicBezTo>
                  <a:lnTo>
                    <a:pt x="992" y="1154"/>
                  </a:lnTo>
                  <a:cubicBezTo>
                    <a:pt x="1061" y="1182"/>
                    <a:pt x="1116" y="1195"/>
                    <a:pt x="1184" y="1195"/>
                  </a:cubicBezTo>
                  <a:cubicBezTo>
                    <a:pt x="1336" y="1195"/>
                    <a:pt x="1474" y="1112"/>
                    <a:pt x="1542" y="975"/>
                  </a:cubicBezTo>
                  <a:cubicBezTo>
                    <a:pt x="1653" y="782"/>
                    <a:pt x="1570" y="534"/>
                    <a:pt x="1377" y="424"/>
                  </a:cubicBezTo>
                  <a:lnTo>
                    <a:pt x="661" y="53"/>
                  </a:lnTo>
                  <a:cubicBezTo>
                    <a:pt x="595" y="17"/>
                    <a:pt x="525" y="0"/>
                    <a:pt x="4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6"/>
            <p:cNvSpPr/>
            <p:nvPr/>
          </p:nvSpPr>
          <p:spPr>
            <a:xfrm>
              <a:off x="3175232" y="3623538"/>
              <a:ext cx="292704" cy="316119"/>
            </a:xfrm>
            <a:custGeom>
              <a:avLst/>
              <a:gdLst/>
              <a:ahLst/>
              <a:cxnLst/>
              <a:rect l="l" t="t" r="r" b="b"/>
              <a:pathLst>
                <a:path w="10863" h="11732" extrusionOk="0">
                  <a:moveTo>
                    <a:pt x="5397" y="3236"/>
                  </a:moveTo>
                  <a:cubicBezTo>
                    <a:pt x="5948" y="3236"/>
                    <a:pt x="6402" y="3691"/>
                    <a:pt x="6402" y="4241"/>
                  </a:cubicBezTo>
                  <a:cubicBezTo>
                    <a:pt x="6402" y="4805"/>
                    <a:pt x="5948" y="5260"/>
                    <a:pt x="5397" y="5260"/>
                  </a:cubicBezTo>
                  <a:cubicBezTo>
                    <a:pt x="4832" y="5260"/>
                    <a:pt x="4379" y="4805"/>
                    <a:pt x="4379" y="4241"/>
                  </a:cubicBezTo>
                  <a:cubicBezTo>
                    <a:pt x="4379" y="3691"/>
                    <a:pt x="4832" y="3236"/>
                    <a:pt x="5397" y="3236"/>
                  </a:cubicBezTo>
                  <a:close/>
                  <a:moveTo>
                    <a:pt x="5576" y="1"/>
                  </a:moveTo>
                  <a:cubicBezTo>
                    <a:pt x="5067" y="1"/>
                    <a:pt x="4640" y="372"/>
                    <a:pt x="4571" y="868"/>
                  </a:cubicBezTo>
                  <a:lnTo>
                    <a:pt x="3566" y="868"/>
                  </a:lnTo>
                  <a:cubicBezTo>
                    <a:pt x="3360" y="868"/>
                    <a:pt x="3180" y="1033"/>
                    <a:pt x="3167" y="1240"/>
                  </a:cubicBezTo>
                  <a:cubicBezTo>
                    <a:pt x="3153" y="1460"/>
                    <a:pt x="3332" y="1653"/>
                    <a:pt x="3552" y="1653"/>
                  </a:cubicBezTo>
                  <a:lnTo>
                    <a:pt x="4268" y="1653"/>
                  </a:lnTo>
                  <a:lnTo>
                    <a:pt x="4268" y="2685"/>
                  </a:lnTo>
                  <a:cubicBezTo>
                    <a:pt x="3813" y="3015"/>
                    <a:pt x="3511" y="3566"/>
                    <a:pt x="3511" y="4172"/>
                  </a:cubicBezTo>
                  <a:cubicBezTo>
                    <a:pt x="3511" y="4778"/>
                    <a:pt x="3813" y="5315"/>
                    <a:pt x="4268" y="5646"/>
                  </a:cubicBezTo>
                  <a:lnTo>
                    <a:pt x="4268" y="9018"/>
                  </a:lnTo>
                  <a:lnTo>
                    <a:pt x="2326" y="9018"/>
                  </a:lnTo>
                  <a:lnTo>
                    <a:pt x="2326" y="8867"/>
                  </a:lnTo>
                  <a:cubicBezTo>
                    <a:pt x="2326" y="8647"/>
                    <a:pt x="2161" y="8468"/>
                    <a:pt x="1955" y="8468"/>
                  </a:cubicBezTo>
                  <a:cubicBezTo>
                    <a:pt x="881" y="8468"/>
                    <a:pt x="0" y="9376"/>
                    <a:pt x="0" y="10478"/>
                  </a:cubicBezTo>
                  <a:lnTo>
                    <a:pt x="0" y="11331"/>
                  </a:lnTo>
                  <a:cubicBezTo>
                    <a:pt x="0" y="11552"/>
                    <a:pt x="179" y="11731"/>
                    <a:pt x="399" y="11731"/>
                  </a:cubicBezTo>
                  <a:lnTo>
                    <a:pt x="1941" y="11731"/>
                  </a:lnTo>
                  <a:cubicBezTo>
                    <a:pt x="2148" y="11731"/>
                    <a:pt x="2326" y="11552"/>
                    <a:pt x="2326" y="11331"/>
                  </a:cubicBezTo>
                  <a:lnTo>
                    <a:pt x="2326" y="10960"/>
                  </a:lnTo>
                  <a:lnTo>
                    <a:pt x="4599" y="10960"/>
                  </a:lnTo>
                  <a:cubicBezTo>
                    <a:pt x="4750" y="11194"/>
                    <a:pt x="5012" y="11346"/>
                    <a:pt x="5315" y="11346"/>
                  </a:cubicBezTo>
                  <a:lnTo>
                    <a:pt x="5921" y="11346"/>
                  </a:lnTo>
                  <a:cubicBezTo>
                    <a:pt x="6224" y="11346"/>
                    <a:pt x="6485" y="11194"/>
                    <a:pt x="6637" y="10960"/>
                  </a:cubicBezTo>
                  <a:lnTo>
                    <a:pt x="8537" y="10960"/>
                  </a:lnTo>
                  <a:lnTo>
                    <a:pt x="8537" y="11331"/>
                  </a:lnTo>
                  <a:cubicBezTo>
                    <a:pt x="8537" y="11552"/>
                    <a:pt x="8715" y="11731"/>
                    <a:pt x="8922" y="11731"/>
                  </a:cubicBezTo>
                  <a:lnTo>
                    <a:pt x="10464" y="11731"/>
                  </a:lnTo>
                  <a:cubicBezTo>
                    <a:pt x="10685" y="11731"/>
                    <a:pt x="10863" y="11552"/>
                    <a:pt x="10863" y="11331"/>
                  </a:cubicBezTo>
                  <a:lnTo>
                    <a:pt x="10863" y="10065"/>
                  </a:lnTo>
                  <a:cubicBezTo>
                    <a:pt x="10863" y="8991"/>
                    <a:pt x="9982" y="8110"/>
                    <a:pt x="8908" y="8110"/>
                  </a:cubicBezTo>
                  <a:cubicBezTo>
                    <a:pt x="8702" y="8110"/>
                    <a:pt x="8537" y="8302"/>
                    <a:pt x="8537" y="8550"/>
                  </a:cubicBezTo>
                  <a:lnTo>
                    <a:pt x="8537" y="9018"/>
                  </a:lnTo>
                  <a:lnTo>
                    <a:pt x="6595" y="9018"/>
                  </a:lnTo>
                  <a:lnTo>
                    <a:pt x="6595" y="5453"/>
                  </a:lnTo>
                  <a:cubicBezTo>
                    <a:pt x="7035" y="5136"/>
                    <a:pt x="7311" y="4627"/>
                    <a:pt x="7311" y="4049"/>
                  </a:cubicBezTo>
                  <a:cubicBezTo>
                    <a:pt x="7311" y="3470"/>
                    <a:pt x="7035" y="2960"/>
                    <a:pt x="6595" y="2644"/>
                  </a:cubicBezTo>
                  <a:lnTo>
                    <a:pt x="6595" y="1653"/>
                  </a:lnTo>
                  <a:lnTo>
                    <a:pt x="7586" y="1653"/>
                  </a:lnTo>
                  <a:cubicBezTo>
                    <a:pt x="7793" y="1653"/>
                    <a:pt x="7972" y="1488"/>
                    <a:pt x="7986" y="1281"/>
                  </a:cubicBezTo>
                  <a:cubicBezTo>
                    <a:pt x="7999" y="1060"/>
                    <a:pt x="7821" y="868"/>
                    <a:pt x="7600" y="868"/>
                  </a:cubicBezTo>
                  <a:lnTo>
                    <a:pt x="6582" y="868"/>
                  </a:lnTo>
                  <a:cubicBezTo>
                    <a:pt x="6512" y="372"/>
                    <a:pt x="6086" y="1"/>
                    <a:pt x="55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66"/>
          <p:cNvGrpSpPr/>
          <p:nvPr/>
        </p:nvGrpSpPr>
        <p:grpSpPr>
          <a:xfrm>
            <a:off x="6667139" y="3861080"/>
            <a:ext cx="350248" cy="436613"/>
            <a:chOff x="4013247" y="4156063"/>
            <a:chExt cx="313505" cy="390810"/>
          </a:xfrm>
        </p:grpSpPr>
        <p:sp>
          <p:nvSpPr>
            <p:cNvPr id="1299" name="Google Shape;1299;p66"/>
            <p:cNvSpPr/>
            <p:nvPr/>
          </p:nvSpPr>
          <p:spPr>
            <a:xfrm>
              <a:off x="4212101" y="4243365"/>
              <a:ext cx="86467" cy="57474"/>
            </a:xfrm>
            <a:custGeom>
              <a:avLst/>
              <a:gdLst/>
              <a:ahLst/>
              <a:cxnLst/>
              <a:rect l="l" t="t" r="r" b="b"/>
              <a:pathLst>
                <a:path w="3209" h="2133" extrusionOk="0">
                  <a:moveTo>
                    <a:pt x="1075" y="1"/>
                  </a:moveTo>
                  <a:cubicBezTo>
                    <a:pt x="970" y="1"/>
                    <a:pt x="865" y="42"/>
                    <a:pt x="785" y="122"/>
                  </a:cubicBezTo>
                  <a:lnTo>
                    <a:pt x="152" y="783"/>
                  </a:lnTo>
                  <a:cubicBezTo>
                    <a:pt x="1" y="934"/>
                    <a:pt x="1" y="1196"/>
                    <a:pt x="152" y="1361"/>
                  </a:cubicBezTo>
                  <a:lnTo>
                    <a:pt x="785" y="2022"/>
                  </a:lnTo>
                  <a:cubicBezTo>
                    <a:pt x="868" y="2090"/>
                    <a:pt x="965" y="2132"/>
                    <a:pt x="1061" y="2132"/>
                  </a:cubicBezTo>
                  <a:cubicBezTo>
                    <a:pt x="1157" y="2132"/>
                    <a:pt x="1253" y="2105"/>
                    <a:pt x="1336" y="2035"/>
                  </a:cubicBezTo>
                  <a:cubicBezTo>
                    <a:pt x="1488" y="1884"/>
                    <a:pt x="1488" y="1636"/>
                    <a:pt x="1350" y="1484"/>
                  </a:cubicBezTo>
                  <a:lnTo>
                    <a:pt x="1323" y="1457"/>
                  </a:lnTo>
                  <a:lnTo>
                    <a:pt x="2823" y="1457"/>
                  </a:lnTo>
                  <a:cubicBezTo>
                    <a:pt x="3043" y="1457"/>
                    <a:pt x="3208" y="1278"/>
                    <a:pt x="3208" y="1071"/>
                  </a:cubicBezTo>
                  <a:cubicBezTo>
                    <a:pt x="3208" y="851"/>
                    <a:pt x="3043" y="686"/>
                    <a:pt x="2823" y="686"/>
                  </a:cubicBezTo>
                  <a:lnTo>
                    <a:pt x="1323" y="686"/>
                  </a:lnTo>
                  <a:lnTo>
                    <a:pt x="1350" y="658"/>
                  </a:lnTo>
                  <a:cubicBezTo>
                    <a:pt x="1488" y="507"/>
                    <a:pt x="1488" y="260"/>
                    <a:pt x="1336" y="108"/>
                  </a:cubicBezTo>
                  <a:cubicBezTo>
                    <a:pt x="1264" y="36"/>
                    <a:pt x="1170" y="1"/>
                    <a:pt x="1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6"/>
            <p:cNvSpPr/>
            <p:nvPr/>
          </p:nvSpPr>
          <p:spPr>
            <a:xfrm>
              <a:off x="4023648" y="4512626"/>
              <a:ext cx="41926" cy="34247"/>
            </a:xfrm>
            <a:custGeom>
              <a:avLst/>
              <a:gdLst/>
              <a:ahLst/>
              <a:cxnLst/>
              <a:rect l="l" t="t" r="r" b="b"/>
              <a:pathLst>
                <a:path w="1556" h="1271" extrusionOk="0">
                  <a:moveTo>
                    <a:pt x="0" y="0"/>
                  </a:moveTo>
                  <a:lnTo>
                    <a:pt x="0" y="483"/>
                  </a:lnTo>
                  <a:cubicBezTo>
                    <a:pt x="0" y="813"/>
                    <a:pt x="193" y="1129"/>
                    <a:pt x="509" y="1226"/>
                  </a:cubicBezTo>
                  <a:cubicBezTo>
                    <a:pt x="601" y="1257"/>
                    <a:pt x="691" y="1271"/>
                    <a:pt x="778" y="1271"/>
                  </a:cubicBezTo>
                  <a:cubicBezTo>
                    <a:pt x="1205" y="1271"/>
                    <a:pt x="1556" y="935"/>
                    <a:pt x="1556" y="523"/>
                  </a:cubicBezTo>
                  <a:lnTo>
                    <a:pt x="15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6"/>
            <p:cNvSpPr/>
            <p:nvPr/>
          </p:nvSpPr>
          <p:spPr>
            <a:xfrm>
              <a:off x="4264051" y="4512626"/>
              <a:ext cx="41576" cy="34247"/>
            </a:xfrm>
            <a:custGeom>
              <a:avLst/>
              <a:gdLst/>
              <a:ahLst/>
              <a:cxnLst/>
              <a:rect l="l" t="t" r="r" b="b"/>
              <a:pathLst>
                <a:path w="1543" h="1271" extrusionOk="0">
                  <a:moveTo>
                    <a:pt x="0" y="0"/>
                  </a:moveTo>
                  <a:lnTo>
                    <a:pt x="0" y="523"/>
                  </a:lnTo>
                  <a:cubicBezTo>
                    <a:pt x="0" y="935"/>
                    <a:pt x="342" y="1271"/>
                    <a:pt x="765" y="1271"/>
                  </a:cubicBezTo>
                  <a:cubicBezTo>
                    <a:pt x="852" y="1271"/>
                    <a:pt x="942" y="1257"/>
                    <a:pt x="1033" y="1226"/>
                  </a:cubicBezTo>
                  <a:cubicBezTo>
                    <a:pt x="1350" y="1129"/>
                    <a:pt x="1543" y="813"/>
                    <a:pt x="1543" y="483"/>
                  </a:cubicBezTo>
                  <a:lnTo>
                    <a:pt x="15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6"/>
            <p:cNvSpPr/>
            <p:nvPr/>
          </p:nvSpPr>
          <p:spPr>
            <a:xfrm>
              <a:off x="4013247" y="4156063"/>
              <a:ext cx="313505" cy="335465"/>
            </a:xfrm>
            <a:custGeom>
              <a:avLst/>
              <a:gdLst/>
              <a:ahLst/>
              <a:cxnLst/>
              <a:rect l="l" t="t" r="r" b="b"/>
              <a:pathLst>
                <a:path w="11635" h="12450" extrusionOk="0">
                  <a:moveTo>
                    <a:pt x="4187" y="3362"/>
                  </a:moveTo>
                  <a:cubicBezTo>
                    <a:pt x="4778" y="3362"/>
                    <a:pt x="5246" y="3830"/>
                    <a:pt x="5246" y="4408"/>
                  </a:cubicBezTo>
                  <a:cubicBezTo>
                    <a:pt x="5246" y="4987"/>
                    <a:pt x="4778" y="5455"/>
                    <a:pt x="4187" y="5455"/>
                  </a:cubicBezTo>
                  <a:cubicBezTo>
                    <a:pt x="3608" y="5455"/>
                    <a:pt x="3140" y="4987"/>
                    <a:pt x="3140" y="4408"/>
                  </a:cubicBezTo>
                  <a:cubicBezTo>
                    <a:pt x="3140" y="3830"/>
                    <a:pt x="3608" y="3362"/>
                    <a:pt x="4187" y="3362"/>
                  </a:cubicBezTo>
                  <a:close/>
                  <a:moveTo>
                    <a:pt x="3474" y="0"/>
                  </a:moveTo>
                  <a:cubicBezTo>
                    <a:pt x="3390" y="0"/>
                    <a:pt x="3306" y="10"/>
                    <a:pt x="3223" y="30"/>
                  </a:cubicBezTo>
                  <a:cubicBezTo>
                    <a:pt x="2658" y="153"/>
                    <a:pt x="2300" y="663"/>
                    <a:pt x="2342" y="1214"/>
                  </a:cubicBezTo>
                  <a:lnTo>
                    <a:pt x="1253" y="1462"/>
                  </a:lnTo>
                  <a:cubicBezTo>
                    <a:pt x="1020" y="1517"/>
                    <a:pt x="868" y="1737"/>
                    <a:pt x="923" y="1971"/>
                  </a:cubicBezTo>
                  <a:cubicBezTo>
                    <a:pt x="965" y="2164"/>
                    <a:pt x="1143" y="2301"/>
                    <a:pt x="1336" y="2301"/>
                  </a:cubicBezTo>
                  <a:cubicBezTo>
                    <a:pt x="1364" y="2301"/>
                    <a:pt x="1391" y="2301"/>
                    <a:pt x="1419" y="2288"/>
                  </a:cubicBezTo>
                  <a:lnTo>
                    <a:pt x="2520" y="2040"/>
                  </a:lnTo>
                  <a:lnTo>
                    <a:pt x="2768" y="3169"/>
                  </a:lnTo>
                  <a:cubicBezTo>
                    <a:pt x="2479" y="3500"/>
                    <a:pt x="2300" y="3940"/>
                    <a:pt x="2300" y="4408"/>
                  </a:cubicBezTo>
                  <a:cubicBezTo>
                    <a:pt x="2300" y="5193"/>
                    <a:pt x="2768" y="5853"/>
                    <a:pt x="3443" y="6143"/>
                  </a:cubicBezTo>
                  <a:lnTo>
                    <a:pt x="4172" y="9351"/>
                  </a:lnTo>
                  <a:lnTo>
                    <a:pt x="2713" y="9351"/>
                  </a:lnTo>
                  <a:lnTo>
                    <a:pt x="2713" y="9268"/>
                  </a:lnTo>
                  <a:cubicBezTo>
                    <a:pt x="2626" y="9083"/>
                    <a:pt x="2495" y="8932"/>
                    <a:pt x="2336" y="8932"/>
                  </a:cubicBezTo>
                  <a:cubicBezTo>
                    <a:pt x="2294" y="8932"/>
                    <a:pt x="2250" y="8942"/>
                    <a:pt x="2204" y="8965"/>
                  </a:cubicBezTo>
                  <a:cubicBezTo>
                    <a:pt x="2174" y="8962"/>
                    <a:pt x="2144" y="8961"/>
                    <a:pt x="2114" y="8961"/>
                  </a:cubicBezTo>
                  <a:cubicBezTo>
                    <a:pt x="969" y="8961"/>
                    <a:pt x="1" y="10975"/>
                    <a:pt x="1" y="10975"/>
                  </a:cubicBezTo>
                  <a:lnTo>
                    <a:pt x="1" y="12049"/>
                  </a:lnTo>
                  <a:cubicBezTo>
                    <a:pt x="1" y="12269"/>
                    <a:pt x="179" y="12449"/>
                    <a:pt x="414" y="12449"/>
                  </a:cubicBezTo>
                  <a:lnTo>
                    <a:pt x="2300" y="12449"/>
                  </a:lnTo>
                  <a:cubicBezTo>
                    <a:pt x="2534" y="12449"/>
                    <a:pt x="2713" y="12269"/>
                    <a:pt x="2713" y="12049"/>
                  </a:cubicBezTo>
                  <a:lnTo>
                    <a:pt x="2713" y="11678"/>
                  </a:lnTo>
                  <a:lnTo>
                    <a:pt x="4324" y="11678"/>
                  </a:lnTo>
                  <a:cubicBezTo>
                    <a:pt x="4530" y="12119"/>
                    <a:pt x="4985" y="12435"/>
                    <a:pt x="5522" y="12435"/>
                  </a:cubicBezTo>
                  <a:cubicBezTo>
                    <a:pt x="6059" y="12435"/>
                    <a:pt x="6513" y="12119"/>
                    <a:pt x="6720" y="11678"/>
                  </a:cubicBezTo>
                  <a:lnTo>
                    <a:pt x="8923" y="11678"/>
                  </a:lnTo>
                  <a:lnTo>
                    <a:pt x="8923" y="12049"/>
                  </a:lnTo>
                  <a:cubicBezTo>
                    <a:pt x="8923" y="12269"/>
                    <a:pt x="9101" y="12449"/>
                    <a:pt x="9322" y="12449"/>
                  </a:cubicBezTo>
                  <a:lnTo>
                    <a:pt x="11222" y="12449"/>
                  </a:lnTo>
                  <a:cubicBezTo>
                    <a:pt x="11442" y="12449"/>
                    <a:pt x="11635" y="12269"/>
                    <a:pt x="11635" y="12049"/>
                  </a:cubicBezTo>
                  <a:lnTo>
                    <a:pt x="11635" y="11072"/>
                  </a:lnTo>
                  <a:cubicBezTo>
                    <a:pt x="11635" y="9836"/>
                    <a:pt x="10616" y="8841"/>
                    <a:pt x="9360" y="8841"/>
                  </a:cubicBezTo>
                  <a:cubicBezTo>
                    <a:pt x="9343" y="8841"/>
                    <a:pt x="9326" y="8841"/>
                    <a:pt x="9308" y="8842"/>
                  </a:cubicBezTo>
                  <a:cubicBezTo>
                    <a:pt x="9088" y="8842"/>
                    <a:pt x="8923" y="9020"/>
                    <a:pt x="8923" y="9240"/>
                  </a:cubicBezTo>
                  <a:lnTo>
                    <a:pt x="8923" y="9351"/>
                  </a:lnTo>
                  <a:lnTo>
                    <a:pt x="6472" y="9351"/>
                  </a:lnTo>
                  <a:lnTo>
                    <a:pt x="5619" y="5647"/>
                  </a:lnTo>
                  <a:cubicBezTo>
                    <a:pt x="5907" y="5317"/>
                    <a:pt x="6087" y="4890"/>
                    <a:pt x="6087" y="4408"/>
                  </a:cubicBezTo>
                  <a:cubicBezTo>
                    <a:pt x="6087" y="3637"/>
                    <a:pt x="5619" y="2976"/>
                    <a:pt x="4958" y="2674"/>
                  </a:cubicBezTo>
                  <a:lnTo>
                    <a:pt x="4710" y="1558"/>
                  </a:lnTo>
                  <a:lnTo>
                    <a:pt x="5797" y="1310"/>
                  </a:lnTo>
                  <a:cubicBezTo>
                    <a:pt x="6017" y="1269"/>
                    <a:pt x="6169" y="1049"/>
                    <a:pt x="6127" y="829"/>
                  </a:cubicBezTo>
                  <a:cubicBezTo>
                    <a:pt x="6092" y="625"/>
                    <a:pt x="5910" y="473"/>
                    <a:pt x="5710" y="473"/>
                  </a:cubicBezTo>
                  <a:cubicBezTo>
                    <a:pt x="5680" y="473"/>
                    <a:pt x="5649" y="477"/>
                    <a:pt x="5619" y="484"/>
                  </a:cubicBezTo>
                  <a:lnTo>
                    <a:pt x="4517" y="732"/>
                  </a:lnTo>
                  <a:cubicBezTo>
                    <a:pt x="4434" y="498"/>
                    <a:pt x="4269" y="305"/>
                    <a:pt x="4062" y="168"/>
                  </a:cubicBezTo>
                  <a:cubicBezTo>
                    <a:pt x="3886" y="59"/>
                    <a:pt x="3681" y="0"/>
                    <a:pt x="3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66"/>
          <p:cNvGrpSpPr/>
          <p:nvPr/>
        </p:nvGrpSpPr>
        <p:grpSpPr>
          <a:xfrm>
            <a:off x="6669216" y="1928146"/>
            <a:ext cx="346094" cy="433994"/>
            <a:chOff x="4786461" y="2506817"/>
            <a:chExt cx="309787" cy="388466"/>
          </a:xfrm>
        </p:grpSpPr>
        <p:sp>
          <p:nvSpPr>
            <p:cNvPr id="1304" name="Google Shape;1304;p66"/>
            <p:cNvSpPr/>
            <p:nvPr/>
          </p:nvSpPr>
          <p:spPr>
            <a:xfrm>
              <a:off x="4786461" y="2506817"/>
              <a:ext cx="274192" cy="294590"/>
            </a:xfrm>
            <a:custGeom>
              <a:avLst/>
              <a:gdLst/>
              <a:ahLst/>
              <a:cxnLst/>
              <a:rect l="l" t="t" r="r" b="b"/>
              <a:pathLst>
                <a:path w="10176" h="10933" extrusionOk="0">
                  <a:moveTo>
                    <a:pt x="3568" y="4243"/>
                  </a:moveTo>
                  <a:cubicBezTo>
                    <a:pt x="3699" y="4243"/>
                    <a:pt x="3828" y="4304"/>
                    <a:pt x="3911" y="4421"/>
                  </a:cubicBezTo>
                  <a:cubicBezTo>
                    <a:pt x="4062" y="4614"/>
                    <a:pt x="4007" y="4889"/>
                    <a:pt x="3828" y="5027"/>
                  </a:cubicBezTo>
                  <a:lnTo>
                    <a:pt x="2740" y="5811"/>
                  </a:lnTo>
                  <a:cubicBezTo>
                    <a:pt x="2663" y="5866"/>
                    <a:pt x="2574" y="5892"/>
                    <a:pt x="2485" y="5892"/>
                  </a:cubicBezTo>
                  <a:cubicBezTo>
                    <a:pt x="2350" y="5892"/>
                    <a:pt x="2217" y="5831"/>
                    <a:pt x="2134" y="5715"/>
                  </a:cubicBezTo>
                  <a:cubicBezTo>
                    <a:pt x="1997" y="5522"/>
                    <a:pt x="2038" y="5260"/>
                    <a:pt x="2231" y="5122"/>
                  </a:cubicBezTo>
                  <a:lnTo>
                    <a:pt x="3318" y="4324"/>
                  </a:lnTo>
                  <a:cubicBezTo>
                    <a:pt x="3395" y="4269"/>
                    <a:pt x="3482" y="4243"/>
                    <a:pt x="3568" y="4243"/>
                  </a:cubicBezTo>
                  <a:close/>
                  <a:moveTo>
                    <a:pt x="6540" y="1"/>
                  </a:moveTo>
                  <a:cubicBezTo>
                    <a:pt x="2920" y="28"/>
                    <a:pt x="1" y="2975"/>
                    <a:pt x="1" y="6596"/>
                  </a:cubicBezTo>
                  <a:cubicBezTo>
                    <a:pt x="1" y="8083"/>
                    <a:pt x="1198" y="9735"/>
                    <a:pt x="2300" y="10933"/>
                  </a:cubicBezTo>
                  <a:cubicBezTo>
                    <a:pt x="2341" y="10892"/>
                    <a:pt x="2382" y="10850"/>
                    <a:pt x="2437" y="10809"/>
                  </a:cubicBezTo>
                  <a:cubicBezTo>
                    <a:pt x="2547" y="10727"/>
                    <a:pt x="2644" y="10602"/>
                    <a:pt x="2699" y="10451"/>
                  </a:cubicBezTo>
                  <a:cubicBezTo>
                    <a:pt x="2795" y="10189"/>
                    <a:pt x="2754" y="9928"/>
                    <a:pt x="2602" y="9694"/>
                  </a:cubicBezTo>
                  <a:cubicBezTo>
                    <a:pt x="2452" y="9488"/>
                    <a:pt x="2300" y="9267"/>
                    <a:pt x="2217" y="9005"/>
                  </a:cubicBezTo>
                  <a:cubicBezTo>
                    <a:pt x="1901" y="7863"/>
                    <a:pt x="2300" y="6761"/>
                    <a:pt x="3167" y="6141"/>
                  </a:cubicBezTo>
                  <a:lnTo>
                    <a:pt x="4337" y="5288"/>
                  </a:lnTo>
                  <a:cubicBezTo>
                    <a:pt x="4765" y="4972"/>
                    <a:pt x="5260" y="4779"/>
                    <a:pt x="5784" y="4751"/>
                  </a:cubicBezTo>
                  <a:cubicBezTo>
                    <a:pt x="5808" y="4751"/>
                    <a:pt x="5833" y="4750"/>
                    <a:pt x="5858" y="4750"/>
                  </a:cubicBezTo>
                  <a:cubicBezTo>
                    <a:pt x="6352" y="4750"/>
                    <a:pt x="6808" y="4886"/>
                    <a:pt x="7201" y="5122"/>
                  </a:cubicBezTo>
                  <a:cubicBezTo>
                    <a:pt x="7063" y="4765"/>
                    <a:pt x="7008" y="4379"/>
                    <a:pt x="7078" y="4008"/>
                  </a:cubicBezTo>
                  <a:cubicBezTo>
                    <a:pt x="7160" y="3485"/>
                    <a:pt x="7449" y="3030"/>
                    <a:pt x="7890" y="2714"/>
                  </a:cubicBezTo>
                  <a:lnTo>
                    <a:pt x="10175" y="1075"/>
                  </a:lnTo>
                  <a:cubicBezTo>
                    <a:pt x="9101" y="386"/>
                    <a:pt x="7862" y="1"/>
                    <a:pt x="65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6"/>
            <p:cNvSpPr/>
            <p:nvPr/>
          </p:nvSpPr>
          <p:spPr>
            <a:xfrm>
              <a:off x="4930024" y="2739811"/>
              <a:ext cx="66069" cy="155473"/>
            </a:xfrm>
            <a:custGeom>
              <a:avLst/>
              <a:gdLst/>
              <a:ahLst/>
              <a:cxnLst/>
              <a:rect l="l" t="t" r="r" b="b"/>
              <a:pathLst>
                <a:path w="2452" h="5770" extrusionOk="0">
                  <a:moveTo>
                    <a:pt x="1667" y="0"/>
                  </a:moveTo>
                  <a:lnTo>
                    <a:pt x="1667" y="3250"/>
                  </a:lnTo>
                  <a:lnTo>
                    <a:pt x="221" y="1652"/>
                  </a:lnTo>
                  <a:cubicBezTo>
                    <a:pt x="180" y="1612"/>
                    <a:pt x="138" y="1584"/>
                    <a:pt x="98" y="1557"/>
                  </a:cubicBezTo>
                  <a:lnTo>
                    <a:pt x="98" y="1557"/>
                  </a:lnTo>
                  <a:cubicBezTo>
                    <a:pt x="125" y="1900"/>
                    <a:pt x="83" y="2231"/>
                    <a:pt x="1" y="2561"/>
                  </a:cubicBezTo>
                  <a:lnTo>
                    <a:pt x="1667" y="4406"/>
                  </a:lnTo>
                  <a:lnTo>
                    <a:pt x="1667" y="5384"/>
                  </a:lnTo>
                  <a:cubicBezTo>
                    <a:pt x="1667" y="5604"/>
                    <a:pt x="1846" y="5770"/>
                    <a:pt x="2053" y="5770"/>
                  </a:cubicBezTo>
                  <a:cubicBezTo>
                    <a:pt x="2273" y="5770"/>
                    <a:pt x="2451" y="5604"/>
                    <a:pt x="2451" y="5384"/>
                  </a:cubicBezTo>
                  <a:lnTo>
                    <a:pt x="2451" y="110"/>
                  </a:lnTo>
                  <a:cubicBezTo>
                    <a:pt x="2300" y="110"/>
                    <a:pt x="2163" y="110"/>
                    <a:pt x="2011" y="83"/>
                  </a:cubicBezTo>
                  <a:cubicBezTo>
                    <a:pt x="1901" y="70"/>
                    <a:pt x="1777" y="28"/>
                    <a:pt x="1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6"/>
            <p:cNvSpPr/>
            <p:nvPr/>
          </p:nvSpPr>
          <p:spPr>
            <a:xfrm>
              <a:off x="4860667" y="2554187"/>
              <a:ext cx="235580" cy="286776"/>
            </a:xfrm>
            <a:custGeom>
              <a:avLst/>
              <a:gdLst/>
              <a:ahLst/>
              <a:cxnLst/>
              <a:rect l="l" t="t" r="r" b="b"/>
              <a:pathLst>
                <a:path w="8743" h="10643" extrusionOk="0">
                  <a:moveTo>
                    <a:pt x="8234" y="1"/>
                  </a:moveTo>
                  <a:cubicBezTo>
                    <a:pt x="8145" y="1"/>
                    <a:pt x="8053" y="29"/>
                    <a:pt x="7972" y="88"/>
                  </a:cubicBezTo>
                  <a:lnTo>
                    <a:pt x="5631" y="1767"/>
                  </a:lnTo>
                  <a:cubicBezTo>
                    <a:pt x="5383" y="1947"/>
                    <a:pt x="5218" y="2208"/>
                    <a:pt x="5163" y="2511"/>
                  </a:cubicBezTo>
                  <a:cubicBezTo>
                    <a:pt x="5080" y="3021"/>
                    <a:pt x="5398" y="3434"/>
                    <a:pt x="5673" y="3819"/>
                  </a:cubicBezTo>
                  <a:cubicBezTo>
                    <a:pt x="5907" y="4136"/>
                    <a:pt x="5838" y="4604"/>
                    <a:pt x="5521" y="4824"/>
                  </a:cubicBezTo>
                  <a:cubicBezTo>
                    <a:pt x="5394" y="4918"/>
                    <a:pt x="5243" y="4963"/>
                    <a:pt x="5092" y="4963"/>
                  </a:cubicBezTo>
                  <a:cubicBezTo>
                    <a:pt x="4867" y="4963"/>
                    <a:pt x="4643" y="4862"/>
                    <a:pt x="4502" y="4673"/>
                  </a:cubicBezTo>
                  <a:cubicBezTo>
                    <a:pt x="4183" y="4227"/>
                    <a:pt x="3642" y="3987"/>
                    <a:pt x="3107" y="3987"/>
                  </a:cubicBezTo>
                  <a:cubicBezTo>
                    <a:pt x="2766" y="3987"/>
                    <a:pt x="2427" y="4084"/>
                    <a:pt x="2148" y="4288"/>
                  </a:cubicBezTo>
                  <a:lnTo>
                    <a:pt x="909" y="5182"/>
                  </a:lnTo>
                  <a:cubicBezTo>
                    <a:pt x="179" y="5719"/>
                    <a:pt x="14" y="6821"/>
                    <a:pt x="537" y="7550"/>
                  </a:cubicBezTo>
                  <a:cubicBezTo>
                    <a:pt x="867" y="8005"/>
                    <a:pt x="950" y="8569"/>
                    <a:pt x="744" y="9106"/>
                  </a:cubicBezTo>
                  <a:cubicBezTo>
                    <a:pt x="634" y="9409"/>
                    <a:pt x="441" y="9657"/>
                    <a:pt x="206" y="9850"/>
                  </a:cubicBezTo>
                  <a:cubicBezTo>
                    <a:pt x="69" y="9960"/>
                    <a:pt x="0" y="10125"/>
                    <a:pt x="41" y="10304"/>
                  </a:cubicBezTo>
                  <a:cubicBezTo>
                    <a:pt x="83" y="10456"/>
                    <a:pt x="179" y="10566"/>
                    <a:pt x="331" y="10621"/>
                  </a:cubicBezTo>
                  <a:cubicBezTo>
                    <a:pt x="383" y="10635"/>
                    <a:pt x="435" y="10643"/>
                    <a:pt x="486" y="10643"/>
                  </a:cubicBezTo>
                  <a:cubicBezTo>
                    <a:pt x="583" y="10643"/>
                    <a:pt x="676" y="10615"/>
                    <a:pt x="757" y="10552"/>
                  </a:cubicBezTo>
                  <a:cubicBezTo>
                    <a:pt x="1129" y="10263"/>
                    <a:pt x="1418" y="9863"/>
                    <a:pt x="1583" y="9423"/>
                  </a:cubicBezTo>
                  <a:cubicBezTo>
                    <a:pt x="1763" y="8954"/>
                    <a:pt x="1790" y="8446"/>
                    <a:pt x="1680" y="7963"/>
                  </a:cubicBezTo>
                  <a:cubicBezTo>
                    <a:pt x="1598" y="7619"/>
                    <a:pt x="1460" y="7302"/>
                    <a:pt x="1253" y="7027"/>
                  </a:cubicBezTo>
                  <a:cubicBezTo>
                    <a:pt x="1005" y="6669"/>
                    <a:pt x="1088" y="6160"/>
                    <a:pt x="1432" y="5912"/>
                  </a:cubicBezTo>
                  <a:lnTo>
                    <a:pt x="2672" y="5017"/>
                  </a:lnTo>
                  <a:cubicBezTo>
                    <a:pt x="2807" y="4913"/>
                    <a:pt x="2969" y="4864"/>
                    <a:pt x="3131" y="4864"/>
                  </a:cubicBezTo>
                  <a:cubicBezTo>
                    <a:pt x="3380" y="4864"/>
                    <a:pt x="3628" y="4980"/>
                    <a:pt x="3786" y="5196"/>
                  </a:cubicBezTo>
                  <a:cubicBezTo>
                    <a:pt x="4034" y="5527"/>
                    <a:pt x="4420" y="5774"/>
                    <a:pt x="4833" y="5843"/>
                  </a:cubicBezTo>
                  <a:cubicBezTo>
                    <a:pt x="4917" y="5857"/>
                    <a:pt x="5002" y="5863"/>
                    <a:pt x="5086" y="5863"/>
                  </a:cubicBezTo>
                  <a:cubicBezTo>
                    <a:pt x="5426" y="5863"/>
                    <a:pt x="5757" y="5753"/>
                    <a:pt x="6044" y="5554"/>
                  </a:cubicBezTo>
                  <a:cubicBezTo>
                    <a:pt x="6760" y="5031"/>
                    <a:pt x="6925" y="4012"/>
                    <a:pt x="6402" y="3296"/>
                  </a:cubicBezTo>
                  <a:cubicBezTo>
                    <a:pt x="6196" y="3021"/>
                    <a:pt x="5934" y="2690"/>
                    <a:pt x="6279" y="2401"/>
                  </a:cubicBezTo>
                  <a:cubicBezTo>
                    <a:pt x="6402" y="2277"/>
                    <a:pt x="6567" y="2195"/>
                    <a:pt x="6705" y="2085"/>
                  </a:cubicBezTo>
                  <a:lnTo>
                    <a:pt x="8495" y="804"/>
                  </a:lnTo>
                  <a:cubicBezTo>
                    <a:pt x="8702" y="666"/>
                    <a:pt x="8743" y="391"/>
                    <a:pt x="8592" y="185"/>
                  </a:cubicBezTo>
                  <a:cubicBezTo>
                    <a:pt x="8508" y="67"/>
                    <a:pt x="8374" y="1"/>
                    <a:pt x="8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66"/>
          <p:cNvGrpSpPr/>
          <p:nvPr/>
        </p:nvGrpSpPr>
        <p:grpSpPr>
          <a:xfrm>
            <a:off x="5765885" y="1932887"/>
            <a:ext cx="391700" cy="424512"/>
            <a:chOff x="3967306" y="2510913"/>
            <a:chExt cx="350608" cy="379978"/>
          </a:xfrm>
        </p:grpSpPr>
        <p:sp>
          <p:nvSpPr>
            <p:cNvPr id="1308" name="Google Shape;1308;p66"/>
            <p:cNvSpPr/>
            <p:nvPr/>
          </p:nvSpPr>
          <p:spPr>
            <a:xfrm>
              <a:off x="3967306" y="2638902"/>
              <a:ext cx="130225" cy="102068"/>
            </a:xfrm>
            <a:custGeom>
              <a:avLst/>
              <a:gdLst/>
              <a:ahLst/>
              <a:cxnLst/>
              <a:rect l="l" t="t" r="r" b="b"/>
              <a:pathLst>
                <a:path w="4833" h="3788" extrusionOk="0">
                  <a:moveTo>
                    <a:pt x="1887" y="0"/>
                  </a:moveTo>
                  <a:cubicBezTo>
                    <a:pt x="1295" y="0"/>
                    <a:pt x="744" y="331"/>
                    <a:pt x="510" y="868"/>
                  </a:cubicBezTo>
                  <a:cubicBezTo>
                    <a:pt x="1" y="1997"/>
                    <a:pt x="827" y="3112"/>
                    <a:pt x="1914" y="3112"/>
                  </a:cubicBezTo>
                  <a:lnTo>
                    <a:pt x="3511" y="3112"/>
                  </a:lnTo>
                  <a:lnTo>
                    <a:pt x="3484" y="3126"/>
                  </a:lnTo>
                  <a:cubicBezTo>
                    <a:pt x="3333" y="3277"/>
                    <a:pt x="3346" y="3525"/>
                    <a:pt x="3498" y="3677"/>
                  </a:cubicBezTo>
                  <a:cubicBezTo>
                    <a:pt x="3566" y="3745"/>
                    <a:pt x="3676" y="3787"/>
                    <a:pt x="3773" y="3787"/>
                  </a:cubicBezTo>
                  <a:cubicBezTo>
                    <a:pt x="3869" y="3787"/>
                    <a:pt x="3966" y="3745"/>
                    <a:pt x="4049" y="3663"/>
                  </a:cubicBezTo>
                  <a:lnTo>
                    <a:pt x="4682" y="3002"/>
                  </a:lnTo>
                  <a:cubicBezTo>
                    <a:pt x="4833" y="2851"/>
                    <a:pt x="4833" y="2589"/>
                    <a:pt x="4682" y="2438"/>
                  </a:cubicBezTo>
                  <a:lnTo>
                    <a:pt x="4049" y="1777"/>
                  </a:lnTo>
                  <a:cubicBezTo>
                    <a:pt x="3971" y="1692"/>
                    <a:pt x="3868" y="1651"/>
                    <a:pt x="3766" y="1651"/>
                  </a:cubicBezTo>
                  <a:cubicBezTo>
                    <a:pt x="3669" y="1651"/>
                    <a:pt x="3572" y="1689"/>
                    <a:pt x="3498" y="1763"/>
                  </a:cubicBezTo>
                  <a:cubicBezTo>
                    <a:pt x="3346" y="1900"/>
                    <a:pt x="3333" y="2148"/>
                    <a:pt x="3484" y="2313"/>
                  </a:cubicBezTo>
                  <a:lnTo>
                    <a:pt x="3511" y="2328"/>
                  </a:lnTo>
                  <a:lnTo>
                    <a:pt x="1873" y="2328"/>
                  </a:lnTo>
                  <a:cubicBezTo>
                    <a:pt x="1873" y="2328"/>
                    <a:pt x="1212" y="2065"/>
                    <a:pt x="1212" y="1694"/>
                  </a:cubicBezTo>
                  <a:cubicBezTo>
                    <a:pt x="1212" y="1336"/>
                    <a:pt x="1873" y="1171"/>
                    <a:pt x="1873" y="1171"/>
                  </a:cubicBezTo>
                  <a:lnTo>
                    <a:pt x="2245" y="1171"/>
                  </a:lnTo>
                  <a:cubicBezTo>
                    <a:pt x="2245" y="1171"/>
                    <a:pt x="2658" y="854"/>
                    <a:pt x="2658" y="634"/>
                  </a:cubicBezTo>
                  <a:cubicBezTo>
                    <a:pt x="2658" y="400"/>
                    <a:pt x="2245" y="0"/>
                    <a:pt x="2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6"/>
            <p:cNvSpPr/>
            <p:nvPr/>
          </p:nvSpPr>
          <p:spPr>
            <a:xfrm>
              <a:off x="4027420" y="2578895"/>
              <a:ext cx="121333" cy="91586"/>
            </a:xfrm>
            <a:custGeom>
              <a:avLst/>
              <a:gdLst/>
              <a:ahLst/>
              <a:cxnLst/>
              <a:rect l="l" t="t" r="r" b="b"/>
              <a:pathLst>
                <a:path w="4503" h="3399" extrusionOk="0">
                  <a:moveTo>
                    <a:pt x="1074" y="0"/>
                  </a:moveTo>
                  <a:cubicBezTo>
                    <a:pt x="970" y="0"/>
                    <a:pt x="864" y="42"/>
                    <a:pt x="785" y="121"/>
                  </a:cubicBezTo>
                  <a:lnTo>
                    <a:pt x="151" y="782"/>
                  </a:lnTo>
                  <a:cubicBezTo>
                    <a:pt x="0" y="947"/>
                    <a:pt x="0" y="1195"/>
                    <a:pt x="151" y="1360"/>
                  </a:cubicBezTo>
                  <a:lnTo>
                    <a:pt x="785" y="2021"/>
                  </a:lnTo>
                  <a:cubicBezTo>
                    <a:pt x="867" y="2090"/>
                    <a:pt x="964" y="2131"/>
                    <a:pt x="1060" y="2131"/>
                  </a:cubicBezTo>
                  <a:cubicBezTo>
                    <a:pt x="1157" y="2131"/>
                    <a:pt x="1253" y="2104"/>
                    <a:pt x="1335" y="2021"/>
                  </a:cubicBezTo>
                  <a:cubicBezTo>
                    <a:pt x="1487" y="1884"/>
                    <a:pt x="1487" y="1636"/>
                    <a:pt x="1350" y="1484"/>
                  </a:cubicBezTo>
                  <a:lnTo>
                    <a:pt x="1322" y="1456"/>
                  </a:lnTo>
                  <a:lnTo>
                    <a:pt x="2960" y="1456"/>
                  </a:lnTo>
                  <a:cubicBezTo>
                    <a:pt x="2960" y="1456"/>
                    <a:pt x="3608" y="1581"/>
                    <a:pt x="3608" y="1952"/>
                  </a:cubicBezTo>
                  <a:cubicBezTo>
                    <a:pt x="3608" y="2310"/>
                    <a:pt x="2960" y="2613"/>
                    <a:pt x="2960" y="2613"/>
                  </a:cubicBezTo>
                  <a:lnTo>
                    <a:pt x="2574" y="2613"/>
                  </a:lnTo>
                  <a:cubicBezTo>
                    <a:pt x="2354" y="2613"/>
                    <a:pt x="2189" y="2792"/>
                    <a:pt x="2189" y="3013"/>
                  </a:cubicBezTo>
                  <a:cubicBezTo>
                    <a:pt x="2189" y="3219"/>
                    <a:pt x="2354" y="3398"/>
                    <a:pt x="2574" y="3398"/>
                  </a:cubicBezTo>
                  <a:lnTo>
                    <a:pt x="2947" y="3398"/>
                  </a:lnTo>
                  <a:cubicBezTo>
                    <a:pt x="3608" y="3398"/>
                    <a:pt x="4241" y="2943"/>
                    <a:pt x="4351" y="2282"/>
                  </a:cubicBezTo>
                  <a:cubicBezTo>
                    <a:pt x="4502" y="1429"/>
                    <a:pt x="3855" y="685"/>
                    <a:pt x="3015" y="685"/>
                  </a:cubicBezTo>
                  <a:lnTo>
                    <a:pt x="1322" y="685"/>
                  </a:lnTo>
                  <a:lnTo>
                    <a:pt x="1350" y="658"/>
                  </a:lnTo>
                  <a:cubicBezTo>
                    <a:pt x="1487" y="507"/>
                    <a:pt x="1487" y="259"/>
                    <a:pt x="1335" y="107"/>
                  </a:cubicBezTo>
                  <a:cubicBezTo>
                    <a:pt x="1263" y="35"/>
                    <a:pt x="1169"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6"/>
            <p:cNvSpPr/>
            <p:nvPr/>
          </p:nvSpPr>
          <p:spPr>
            <a:xfrm>
              <a:off x="4189898" y="2510913"/>
              <a:ext cx="64937" cy="64587"/>
            </a:xfrm>
            <a:custGeom>
              <a:avLst/>
              <a:gdLst/>
              <a:ahLst/>
              <a:cxnLst/>
              <a:rect l="l" t="t" r="r" b="b"/>
              <a:pathLst>
                <a:path w="2410" h="2397" extrusionOk="0">
                  <a:moveTo>
                    <a:pt x="1213" y="1"/>
                  </a:moveTo>
                  <a:cubicBezTo>
                    <a:pt x="537" y="1"/>
                    <a:pt x="1" y="537"/>
                    <a:pt x="1" y="1198"/>
                  </a:cubicBezTo>
                  <a:cubicBezTo>
                    <a:pt x="1" y="1859"/>
                    <a:pt x="537" y="2396"/>
                    <a:pt x="1213" y="2396"/>
                  </a:cubicBezTo>
                  <a:cubicBezTo>
                    <a:pt x="1873" y="2396"/>
                    <a:pt x="2410" y="1859"/>
                    <a:pt x="2410" y="1198"/>
                  </a:cubicBezTo>
                  <a:cubicBezTo>
                    <a:pt x="2410" y="537"/>
                    <a:pt x="1873" y="1"/>
                    <a:pt x="1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6"/>
            <p:cNvSpPr/>
            <p:nvPr/>
          </p:nvSpPr>
          <p:spPr>
            <a:xfrm>
              <a:off x="4191380" y="2589943"/>
              <a:ext cx="126534" cy="134294"/>
            </a:xfrm>
            <a:custGeom>
              <a:avLst/>
              <a:gdLst/>
              <a:ahLst/>
              <a:cxnLst/>
              <a:rect l="l" t="t" r="r" b="b"/>
              <a:pathLst>
                <a:path w="4696" h="4984" extrusionOk="0">
                  <a:moveTo>
                    <a:pt x="1161" y="0"/>
                  </a:moveTo>
                  <a:cubicBezTo>
                    <a:pt x="527" y="0"/>
                    <a:pt x="1" y="486"/>
                    <a:pt x="1" y="1088"/>
                  </a:cubicBezTo>
                  <a:lnTo>
                    <a:pt x="1" y="4846"/>
                  </a:lnTo>
                  <a:cubicBezTo>
                    <a:pt x="497" y="4626"/>
                    <a:pt x="1047" y="4503"/>
                    <a:pt x="1626" y="4503"/>
                  </a:cubicBezTo>
                  <a:cubicBezTo>
                    <a:pt x="1874" y="4503"/>
                    <a:pt x="2107" y="4516"/>
                    <a:pt x="2327" y="4558"/>
                  </a:cubicBezTo>
                  <a:lnTo>
                    <a:pt x="2327" y="2175"/>
                  </a:lnTo>
                  <a:lnTo>
                    <a:pt x="2768" y="2520"/>
                  </a:lnTo>
                  <a:cubicBezTo>
                    <a:pt x="2837" y="2561"/>
                    <a:pt x="2933" y="2603"/>
                    <a:pt x="3016" y="2603"/>
                  </a:cubicBezTo>
                  <a:lnTo>
                    <a:pt x="3456" y="2603"/>
                  </a:lnTo>
                  <a:lnTo>
                    <a:pt x="2768" y="4668"/>
                  </a:lnTo>
                  <a:cubicBezTo>
                    <a:pt x="3030" y="4750"/>
                    <a:pt x="3278" y="4861"/>
                    <a:pt x="3511" y="4984"/>
                  </a:cubicBezTo>
                  <a:lnTo>
                    <a:pt x="4572" y="1845"/>
                  </a:lnTo>
                  <a:cubicBezTo>
                    <a:pt x="4696" y="1459"/>
                    <a:pt x="4613" y="1046"/>
                    <a:pt x="4352" y="730"/>
                  </a:cubicBezTo>
                  <a:cubicBezTo>
                    <a:pt x="4271" y="633"/>
                    <a:pt x="4146" y="578"/>
                    <a:pt x="4021" y="578"/>
                  </a:cubicBezTo>
                  <a:cubicBezTo>
                    <a:pt x="3934" y="578"/>
                    <a:pt x="3847" y="604"/>
                    <a:pt x="3774" y="661"/>
                  </a:cubicBezTo>
                  <a:cubicBezTo>
                    <a:pt x="3594" y="785"/>
                    <a:pt x="3566" y="1033"/>
                    <a:pt x="3704" y="1198"/>
                  </a:cubicBezTo>
                  <a:cubicBezTo>
                    <a:pt x="3801" y="1322"/>
                    <a:pt x="3829" y="1474"/>
                    <a:pt x="3787" y="1611"/>
                  </a:cubicBezTo>
                  <a:lnTo>
                    <a:pt x="3718" y="1817"/>
                  </a:lnTo>
                  <a:lnTo>
                    <a:pt x="3168" y="1817"/>
                  </a:lnTo>
                  <a:lnTo>
                    <a:pt x="2327" y="1184"/>
                  </a:lnTo>
                  <a:cubicBezTo>
                    <a:pt x="2327" y="675"/>
                    <a:pt x="2024" y="193"/>
                    <a:pt x="1529" y="55"/>
                  </a:cubicBezTo>
                  <a:cubicBezTo>
                    <a:pt x="1404" y="18"/>
                    <a:pt x="1281" y="0"/>
                    <a:pt x="1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6"/>
            <p:cNvSpPr/>
            <p:nvPr/>
          </p:nvSpPr>
          <p:spPr>
            <a:xfrm>
              <a:off x="4110518" y="2735338"/>
              <a:ext cx="57905" cy="152536"/>
            </a:xfrm>
            <a:custGeom>
              <a:avLst/>
              <a:gdLst/>
              <a:ahLst/>
              <a:cxnLst/>
              <a:rect l="l" t="t" r="r" b="b"/>
              <a:pathLst>
                <a:path w="2149" h="5661" extrusionOk="0">
                  <a:moveTo>
                    <a:pt x="2148" y="1"/>
                  </a:moveTo>
                  <a:cubicBezTo>
                    <a:pt x="909" y="346"/>
                    <a:pt x="0" y="1488"/>
                    <a:pt x="0" y="2837"/>
                  </a:cubicBezTo>
                  <a:cubicBezTo>
                    <a:pt x="0" y="4173"/>
                    <a:pt x="909" y="5316"/>
                    <a:pt x="2148" y="5660"/>
                  </a:cubicBezTo>
                  <a:cubicBezTo>
                    <a:pt x="1363" y="4972"/>
                    <a:pt x="854" y="3953"/>
                    <a:pt x="854" y="2837"/>
                  </a:cubicBezTo>
                  <a:cubicBezTo>
                    <a:pt x="854" y="1708"/>
                    <a:pt x="1363" y="704"/>
                    <a:pt x="2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6"/>
            <p:cNvSpPr/>
            <p:nvPr/>
          </p:nvSpPr>
          <p:spPr>
            <a:xfrm>
              <a:off x="4154331" y="2732724"/>
              <a:ext cx="160969" cy="158167"/>
            </a:xfrm>
            <a:custGeom>
              <a:avLst/>
              <a:gdLst/>
              <a:ahLst/>
              <a:cxnLst/>
              <a:rect l="l" t="t" r="r" b="b"/>
              <a:pathLst>
                <a:path w="5974" h="5870" extrusionOk="0">
                  <a:moveTo>
                    <a:pt x="2986" y="1572"/>
                  </a:moveTo>
                  <a:cubicBezTo>
                    <a:pt x="3744" y="1572"/>
                    <a:pt x="4350" y="2178"/>
                    <a:pt x="4350" y="2934"/>
                  </a:cubicBezTo>
                  <a:cubicBezTo>
                    <a:pt x="4350" y="3678"/>
                    <a:pt x="3744" y="4284"/>
                    <a:pt x="2986" y="4284"/>
                  </a:cubicBezTo>
                  <a:cubicBezTo>
                    <a:pt x="2243" y="4284"/>
                    <a:pt x="1637" y="3678"/>
                    <a:pt x="1637" y="2934"/>
                  </a:cubicBezTo>
                  <a:cubicBezTo>
                    <a:pt x="1637" y="2178"/>
                    <a:pt x="2243" y="1572"/>
                    <a:pt x="2986" y="1572"/>
                  </a:cubicBezTo>
                  <a:close/>
                  <a:moveTo>
                    <a:pt x="2986" y="1"/>
                  </a:moveTo>
                  <a:cubicBezTo>
                    <a:pt x="1336" y="1"/>
                    <a:pt x="0" y="1370"/>
                    <a:pt x="54" y="3031"/>
                  </a:cubicBezTo>
                  <a:cubicBezTo>
                    <a:pt x="109" y="4559"/>
                    <a:pt x="1362" y="5812"/>
                    <a:pt x="2891" y="5867"/>
                  </a:cubicBezTo>
                  <a:cubicBezTo>
                    <a:pt x="2923" y="5869"/>
                    <a:pt x="2955" y="5869"/>
                    <a:pt x="2988" y="5869"/>
                  </a:cubicBezTo>
                  <a:cubicBezTo>
                    <a:pt x="4636" y="5869"/>
                    <a:pt x="5974" y="4499"/>
                    <a:pt x="5920" y="2838"/>
                  </a:cubicBezTo>
                  <a:cubicBezTo>
                    <a:pt x="5878" y="1296"/>
                    <a:pt x="4625" y="43"/>
                    <a:pt x="3083" y="2"/>
                  </a:cubicBezTo>
                  <a:cubicBezTo>
                    <a:pt x="3051" y="1"/>
                    <a:pt x="3018" y="1"/>
                    <a:pt x="2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66"/>
          <p:cNvGrpSpPr/>
          <p:nvPr/>
        </p:nvGrpSpPr>
        <p:grpSpPr>
          <a:xfrm>
            <a:off x="4820481" y="1933550"/>
            <a:ext cx="419485" cy="423187"/>
            <a:chOff x="3164830" y="2510913"/>
            <a:chExt cx="375479" cy="378793"/>
          </a:xfrm>
        </p:grpSpPr>
        <p:sp>
          <p:nvSpPr>
            <p:cNvPr id="1315" name="Google Shape;1315;p66"/>
            <p:cNvSpPr/>
            <p:nvPr/>
          </p:nvSpPr>
          <p:spPr>
            <a:xfrm>
              <a:off x="3492804" y="2695271"/>
              <a:ext cx="26379" cy="26756"/>
            </a:xfrm>
            <a:custGeom>
              <a:avLst/>
              <a:gdLst/>
              <a:ahLst/>
              <a:cxnLst/>
              <a:rect l="l" t="t" r="r" b="b"/>
              <a:pathLst>
                <a:path w="979" h="993" extrusionOk="0">
                  <a:moveTo>
                    <a:pt x="496" y="1"/>
                  </a:moveTo>
                  <a:cubicBezTo>
                    <a:pt x="221" y="1"/>
                    <a:pt x="0" y="221"/>
                    <a:pt x="0" y="497"/>
                  </a:cubicBezTo>
                  <a:cubicBezTo>
                    <a:pt x="0" y="772"/>
                    <a:pt x="221" y="992"/>
                    <a:pt x="496" y="992"/>
                  </a:cubicBezTo>
                  <a:cubicBezTo>
                    <a:pt x="758" y="992"/>
                    <a:pt x="978" y="772"/>
                    <a:pt x="978" y="497"/>
                  </a:cubicBezTo>
                  <a:cubicBezTo>
                    <a:pt x="978" y="221"/>
                    <a:pt x="758" y="1"/>
                    <a:pt x="4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6"/>
            <p:cNvSpPr/>
            <p:nvPr/>
          </p:nvSpPr>
          <p:spPr>
            <a:xfrm>
              <a:off x="3164830" y="2510913"/>
              <a:ext cx="375479" cy="378793"/>
            </a:xfrm>
            <a:custGeom>
              <a:avLst/>
              <a:gdLst/>
              <a:ahLst/>
              <a:cxnLst/>
              <a:rect l="l" t="t" r="r" b="b"/>
              <a:pathLst>
                <a:path w="13935" h="14058" extrusionOk="0">
                  <a:moveTo>
                    <a:pt x="11388" y="11249"/>
                  </a:moveTo>
                  <a:cubicBezTo>
                    <a:pt x="11732" y="11249"/>
                    <a:pt x="12021" y="11524"/>
                    <a:pt x="12021" y="11882"/>
                  </a:cubicBezTo>
                  <a:cubicBezTo>
                    <a:pt x="12021" y="12227"/>
                    <a:pt x="11732" y="12516"/>
                    <a:pt x="11388" y="12516"/>
                  </a:cubicBezTo>
                  <a:cubicBezTo>
                    <a:pt x="11030" y="12516"/>
                    <a:pt x="10740" y="12227"/>
                    <a:pt x="10740" y="11882"/>
                  </a:cubicBezTo>
                  <a:cubicBezTo>
                    <a:pt x="10740" y="11524"/>
                    <a:pt x="11030" y="11249"/>
                    <a:pt x="11388" y="11249"/>
                  </a:cubicBezTo>
                  <a:close/>
                  <a:moveTo>
                    <a:pt x="5275" y="1"/>
                  </a:moveTo>
                  <a:cubicBezTo>
                    <a:pt x="4862" y="1"/>
                    <a:pt x="4489" y="221"/>
                    <a:pt x="4283" y="579"/>
                  </a:cubicBezTo>
                  <a:lnTo>
                    <a:pt x="1488" y="5921"/>
                  </a:lnTo>
                  <a:lnTo>
                    <a:pt x="428" y="5921"/>
                  </a:lnTo>
                  <a:cubicBezTo>
                    <a:pt x="367" y="5878"/>
                    <a:pt x="309" y="5859"/>
                    <a:pt x="257" y="5859"/>
                  </a:cubicBezTo>
                  <a:cubicBezTo>
                    <a:pt x="107" y="5859"/>
                    <a:pt x="1" y="6013"/>
                    <a:pt x="1" y="6196"/>
                  </a:cubicBezTo>
                  <a:cubicBezTo>
                    <a:pt x="1" y="6430"/>
                    <a:pt x="194" y="6623"/>
                    <a:pt x="428" y="6692"/>
                  </a:cubicBezTo>
                  <a:lnTo>
                    <a:pt x="4752" y="6692"/>
                  </a:lnTo>
                  <a:lnTo>
                    <a:pt x="4752" y="7118"/>
                  </a:lnTo>
                  <a:cubicBezTo>
                    <a:pt x="4752" y="7311"/>
                    <a:pt x="4600" y="7463"/>
                    <a:pt x="4407" y="7463"/>
                  </a:cubicBezTo>
                  <a:lnTo>
                    <a:pt x="3953" y="7463"/>
                  </a:lnTo>
                  <a:cubicBezTo>
                    <a:pt x="3443" y="7463"/>
                    <a:pt x="2962" y="7766"/>
                    <a:pt x="2810" y="8247"/>
                  </a:cubicBezTo>
                  <a:cubicBezTo>
                    <a:pt x="2549" y="9060"/>
                    <a:pt x="3140" y="9789"/>
                    <a:pt x="3911" y="9789"/>
                  </a:cubicBezTo>
                  <a:lnTo>
                    <a:pt x="6128" y="9789"/>
                  </a:lnTo>
                  <a:cubicBezTo>
                    <a:pt x="6128" y="9789"/>
                    <a:pt x="6637" y="9996"/>
                    <a:pt x="6637" y="10272"/>
                  </a:cubicBezTo>
                  <a:cubicBezTo>
                    <a:pt x="6637" y="10547"/>
                    <a:pt x="6128" y="10960"/>
                    <a:pt x="6128" y="10960"/>
                  </a:cubicBezTo>
                  <a:lnTo>
                    <a:pt x="2163" y="10960"/>
                  </a:lnTo>
                  <a:cubicBezTo>
                    <a:pt x="2163" y="10960"/>
                    <a:pt x="414" y="11566"/>
                    <a:pt x="414" y="12516"/>
                  </a:cubicBezTo>
                  <a:cubicBezTo>
                    <a:pt x="414" y="13479"/>
                    <a:pt x="2163" y="14058"/>
                    <a:pt x="2163" y="14058"/>
                  </a:cubicBezTo>
                  <a:lnTo>
                    <a:pt x="11388" y="14058"/>
                  </a:lnTo>
                  <a:lnTo>
                    <a:pt x="13233" y="13287"/>
                  </a:lnTo>
                  <a:lnTo>
                    <a:pt x="13508" y="13287"/>
                  </a:lnTo>
                  <a:cubicBezTo>
                    <a:pt x="13508" y="13287"/>
                    <a:pt x="13935" y="13191"/>
                    <a:pt x="13935" y="12956"/>
                  </a:cubicBezTo>
                  <a:cubicBezTo>
                    <a:pt x="13935" y="12778"/>
                    <a:pt x="13825" y="12612"/>
                    <a:pt x="13674" y="12557"/>
                  </a:cubicBezTo>
                  <a:cubicBezTo>
                    <a:pt x="13729" y="12337"/>
                    <a:pt x="13769" y="12117"/>
                    <a:pt x="13769" y="11882"/>
                  </a:cubicBezTo>
                  <a:cubicBezTo>
                    <a:pt x="13769" y="11125"/>
                    <a:pt x="13411" y="10437"/>
                    <a:pt x="12847" y="10010"/>
                  </a:cubicBezTo>
                  <a:lnTo>
                    <a:pt x="12998" y="8565"/>
                  </a:lnTo>
                  <a:cubicBezTo>
                    <a:pt x="13026" y="8330"/>
                    <a:pt x="12861" y="8124"/>
                    <a:pt x="12627" y="8096"/>
                  </a:cubicBezTo>
                  <a:cubicBezTo>
                    <a:pt x="12610" y="8095"/>
                    <a:pt x="12593" y="8094"/>
                    <a:pt x="12577" y="8094"/>
                  </a:cubicBezTo>
                  <a:cubicBezTo>
                    <a:pt x="12352" y="8094"/>
                    <a:pt x="12170" y="8263"/>
                    <a:pt x="12145" y="8482"/>
                  </a:cubicBezTo>
                  <a:lnTo>
                    <a:pt x="12035" y="9583"/>
                  </a:lnTo>
                  <a:cubicBezTo>
                    <a:pt x="11829" y="9528"/>
                    <a:pt x="11608" y="9501"/>
                    <a:pt x="11388" y="9501"/>
                  </a:cubicBezTo>
                  <a:cubicBezTo>
                    <a:pt x="11223" y="9501"/>
                    <a:pt x="11058" y="9514"/>
                    <a:pt x="10906" y="9542"/>
                  </a:cubicBezTo>
                  <a:lnTo>
                    <a:pt x="10810" y="8881"/>
                  </a:lnTo>
                  <a:cubicBezTo>
                    <a:pt x="10810" y="8840"/>
                    <a:pt x="10823" y="8812"/>
                    <a:pt x="10837" y="8798"/>
                  </a:cubicBezTo>
                  <a:cubicBezTo>
                    <a:pt x="10848" y="8787"/>
                    <a:pt x="10868" y="8767"/>
                    <a:pt x="10898" y="8767"/>
                  </a:cubicBezTo>
                  <a:cubicBezTo>
                    <a:pt x="10905" y="8767"/>
                    <a:pt x="10912" y="8768"/>
                    <a:pt x="10920" y="8771"/>
                  </a:cubicBezTo>
                  <a:cubicBezTo>
                    <a:pt x="10944" y="8775"/>
                    <a:pt x="10969" y="8777"/>
                    <a:pt x="10993" y="8777"/>
                  </a:cubicBezTo>
                  <a:cubicBezTo>
                    <a:pt x="11198" y="8777"/>
                    <a:pt x="11378" y="8624"/>
                    <a:pt x="11416" y="8427"/>
                  </a:cubicBezTo>
                  <a:cubicBezTo>
                    <a:pt x="11456" y="8192"/>
                    <a:pt x="11305" y="7959"/>
                    <a:pt x="11071" y="7917"/>
                  </a:cubicBezTo>
                  <a:cubicBezTo>
                    <a:pt x="11021" y="7910"/>
                    <a:pt x="10972" y="7907"/>
                    <a:pt x="10922" y="7907"/>
                  </a:cubicBezTo>
                  <a:cubicBezTo>
                    <a:pt x="10671" y="7907"/>
                    <a:pt x="10429" y="7995"/>
                    <a:pt x="10245" y="8179"/>
                  </a:cubicBezTo>
                  <a:cubicBezTo>
                    <a:pt x="10024" y="8385"/>
                    <a:pt x="9914" y="8702"/>
                    <a:pt x="9956" y="9005"/>
                  </a:cubicBezTo>
                  <a:lnTo>
                    <a:pt x="10094" y="9886"/>
                  </a:lnTo>
                  <a:cubicBezTo>
                    <a:pt x="9433" y="10313"/>
                    <a:pt x="9006" y="11043"/>
                    <a:pt x="9006" y="11882"/>
                  </a:cubicBezTo>
                  <a:cubicBezTo>
                    <a:pt x="9006" y="12460"/>
                    <a:pt x="9556" y="13672"/>
                    <a:pt x="9556" y="13672"/>
                  </a:cubicBezTo>
                  <a:lnTo>
                    <a:pt x="2176" y="13672"/>
                  </a:lnTo>
                  <a:cubicBezTo>
                    <a:pt x="1846" y="13672"/>
                    <a:pt x="1530" y="13521"/>
                    <a:pt x="1378" y="13231"/>
                  </a:cubicBezTo>
                  <a:cubicBezTo>
                    <a:pt x="965" y="12488"/>
                    <a:pt x="1502" y="11731"/>
                    <a:pt x="2204" y="11731"/>
                  </a:cubicBezTo>
                  <a:lnTo>
                    <a:pt x="6087" y="11731"/>
                  </a:lnTo>
                  <a:cubicBezTo>
                    <a:pt x="6679" y="11731"/>
                    <a:pt x="7243" y="11373"/>
                    <a:pt x="7423" y="10808"/>
                  </a:cubicBezTo>
                  <a:cubicBezTo>
                    <a:pt x="7711" y="9872"/>
                    <a:pt x="7023" y="9018"/>
                    <a:pt x="6128" y="9018"/>
                  </a:cubicBezTo>
                  <a:lnTo>
                    <a:pt x="3843" y="9018"/>
                  </a:lnTo>
                  <a:cubicBezTo>
                    <a:pt x="3843" y="9018"/>
                    <a:pt x="3540" y="8771"/>
                    <a:pt x="3540" y="8592"/>
                  </a:cubicBezTo>
                  <a:cubicBezTo>
                    <a:pt x="3540" y="8427"/>
                    <a:pt x="3678" y="8289"/>
                    <a:pt x="3843" y="8247"/>
                  </a:cubicBezTo>
                  <a:lnTo>
                    <a:pt x="4339" y="8247"/>
                  </a:lnTo>
                  <a:cubicBezTo>
                    <a:pt x="4350" y="8248"/>
                    <a:pt x="4361" y="8248"/>
                    <a:pt x="4372" y="8248"/>
                  </a:cubicBezTo>
                  <a:cubicBezTo>
                    <a:pt x="5018" y="8248"/>
                    <a:pt x="5536" y="7091"/>
                    <a:pt x="5536" y="7091"/>
                  </a:cubicBezTo>
                  <a:lnTo>
                    <a:pt x="5536" y="6692"/>
                  </a:lnTo>
                  <a:lnTo>
                    <a:pt x="13205" y="6692"/>
                  </a:lnTo>
                  <a:cubicBezTo>
                    <a:pt x="13439" y="6623"/>
                    <a:pt x="13632" y="6430"/>
                    <a:pt x="13632" y="6196"/>
                  </a:cubicBezTo>
                  <a:cubicBezTo>
                    <a:pt x="13632" y="6013"/>
                    <a:pt x="13526" y="5859"/>
                    <a:pt x="13376" y="5859"/>
                  </a:cubicBezTo>
                  <a:cubicBezTo>
                    <a:pt x="13324" y="5859"/>
                    <a:pt x="13266" y="5878"/>
                    <a:pt x="13205" y="5921"/>
                  </a:cubicBezTo>
                  <a:lnTo>
                    <a:pt x="12145" y="5921"/>
                  </a:lnTo>
                  <a:lnTo>
                    <a:pt x="10452" y="2754"/>
                  </a:lnTo>
                  <a:cubicBezTo>
                    <a:pt x="10259" y="2396"/>
                    <a:pt x="9887" y="2189"/>
                    <a:pt x="9474" y="2189"/>
                  </a:cubicBezTo>
                  <a:cubicBezTo>
                    <a:pt x="9075" y="2189"/>
                    <a:pt x="8703" y="2396"/>
                    <a:pt x="8510" y="2754"/>
                  </a:cubicBezTo>
                  <a:lnTo>
                    <a:pt x="7959" y="3731"/>
                  </a:lnTo>
                  <a:lnTo>
                    <a:pt x="6252" y="579"/>
                  </a:lnTo>
                  <a:cubicBezTo>
                    <a:pt x="6059" y="221"/>
                    <a:pt x="5688" y="1"/>
                    <a:pt x="5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66"/>
          <p:cNvGrpSpPr/>
          <p:nvPr/>
        </p:nvGrpSpPr>
        <p:grpSpPr>
          <a:xfrm>
            <a:off x="4017004" y="1923390"/>
            <a:ext cx="245008" cy="443507"/>
            <a:chOff x="2389460" y="2506817"/>
            <a:chExt cx="219305" cy="396981"/>
          </a:xfrm>
        </p:grpSpPr>
        <p:sp>
          <p:nvSpPr>
            <p:cNvPr id="1318" name="Google Shape;1318;p66"/>
            <p:cNvSpPr/>
            <p:nvPr/>
          </p:nvSpPr>
          <p:spPr>
            <a:xfrm>
              <a:off x="2389460" y="2506817"/>
              <a:ext cx="219305" cy="52354"/>
            </a:xfrm>
            <a:custGeom>
              <a:avLst/>
              <a:gdLst/>
              <a:ahLst/>
              <a:cxnLst/>
              <a:rect l="l" t="t" r="r" b="b"/>
              <a:pathLst>
                <a:path w="8139" h="1943" extrusionOk="0">
                  <a:moveTo>
                    <a:pt x="1309" y="1"/>
                  </a:moveTo>
                  <a:cubicBezTo>
                    <a:pt x="579" y="1"/>
                    <a:pt x="1" y="593"/>
                    <a:pt x="1" y="1322"/>
                  </a:cubicBezTo>
                  <a:lnTo>
                    <a:pt x="1" y="1943"/>
                  </a:lnTo>
                  <a:lnTo>
                    <a:pt x="8138" y="1943"/>
                  </a:lnTo>
                  <a:lnTo>
                    <a:pt x="8138" y="1322"/>
                  </a:lnTo>
                  <a:cubicBezTo>
                    <a:pt x="8138" y="593"/>
                    <a:pt x="7546" y="1"/>
                    <a:pt x="68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6"/>
            <p:cNvSpPr/>
            <p:nvPr/>
          </p:nvSpPr>
          <p:spPr>
            <a:xfrm>
              <a:off x="2389460" y="2830696"/>
              <a:ext cx="219305" cy="73102"/>
            </a:xfrm>
            <a:custGeom>
              <a:avLst/>
              <a:gdLst/>
              <a:ahLst/>
              <a:cxnLst/>
              <a:rect l="l" t="t" r="r" b="b"/>
              <a:pathLst>
                <a:path w="8139" h="2713" extrusionOk="0">
                  <a:moveTo>
                    <a:pt x="4380" y="724"/>
                  </a:moveTo>
                  <a:cubicBezTo>
                    <a:pt x="4535" y="724"/>
                    <a:pt x="4641" y="877"/>
                    <a:pt x="4641" y="1061"/>
                  </a:cubicBezTo>
                  <a:cubicBezTo>
                    <a:pt x="4641" y="1295"/>
                    <a:pt x="4448" y="1488"/>
                    <a:pt x="4201" y="1556"/>
                  </a:cubicBezTo>
                  <a:lnTo>
                    <a:pt x="3746" y="1556"/>
                  </a:lnTo>
                  <a:cubicBezTo>
                    <a:pt x="3498" y="1488"/>
                    <a:pt x="3305" y="1295"/>
                    <a:pt x="3305" y="1061"/>
                  </a:cubicBezTo>
                  <a:cubicBezTo>
                    <a:pt x="3305" y="877"/>
                    <a:pt x="3411" y="724"/>
                    <a:pt x="3566" y="724"/>
                  </a:cubicBezTo>
                  <a:cubicBezTo>
                    <a:pt x="3621" y="724"/>
                    <a:pt x="3681" y="742"/>
                    <a:pt x="3746" y="785"/>
                  </a:cubicBezTo>
                  <a:lnTo>
                    <a:pt x="4201" y="785"/>
                  </a:lnTo>
                  <a:cubicBezTo>
                    <a:pt x="4265" y="742"/>
                    <a:pt x="4325" y="724"/>
                    <a:pt x="4380" y="724"/>
                  </a:cubicBezTo>
                  <a:close/>
                  <a:moveTo>
                    <a:pt x="1" y="1"/>
                  </a:moveTo>
                  <a:lnTo>
                    <a:pt x="1" y="1405"/>
                  </a:lnTo>
                  <a:cubicBezTo>
                    <a:pt x="1" y="2135"/>
                    <a:pt x="579" y="2713"/>
                    <a:pt x="1309" y="2713"/>
                  </a:cubicBezTo>
                  <a:lnTo>
                    <a:pt x="6830" y="2713"/>
                  </a:lnTo>
                  <a:cubicBezTo>
                    <a:pt x="7546" y="2713"/>
                    <a:pt x="8138" y="2135"/>
                    <a:pt x="8138" y="1405"/>
                  </a:cubicBezTo>
                  <a:lnTo>
                    <a:pt x="8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6"/>
            <p:cNvSpPr/>
            <p:nvPr/>
          </p:nvSpPr>
          <p:spPr>
            <a:xfrm>
              <a:off x="2389460" y="2579919"/>
              <a:ext cx="219305" cy="230029"/>
            </a:xfrm>
            <a:custGeom>
              <a:avLst/>
              <a:gdLst/>
              <a:ahLst/>
              <a:cxnLst/>
              <a:rect l="l" t="t" r="r" b="b"/>
              <a:pathLst>
                <a:path w="8139" h="8537" extrusionOk="0">
                  <a:moveTo>
                    <a:pt x="4021" y="1570"/>
                  </a:moveTo>
                  <a:cubicBezTo>
                    <a:pt x="4751" y="1611"/>
                    <a:pt x="5205" y="2382"/>
                    <a:pt x="4902" y="3043"/>
                  </a:cubicBezTo>
                  <a:lnTo>
                    <a:pt x="4283" y="4462"/>
                  </a:lnTo>
                  <a:cubicBezTo>
                    <a:pt x="5343" y="4517"/>
                    <a:pt x="6334" y="4860"/>
                    <a:pt x="6334" y="5563"/>
                  </a:cubicBezTo>
                  <a:cubicBezTo>
                    <a:pt x="6334" y="6334"/>
                    <a:pt x="5150" y="6678"/>
                    <a:pt x="3980" y="6678"/>
                  </a:cubicBezTo>
                  <a:cubicBezTo>
                    <a:pt x="2796" y="6678"/>
                    <a:pt x="1612" y="6334"/>
                    <a:pt x="1612" y="5563"/>
                  </a:cubicBezTo>
                  <a:cubicBezTo>
                    <a:pt x="1612" y="4860"/>
                    <a:pt x="2603" y="4517"/>
                    <a:pt x="3663" y="4462"/>
                  </a:cubicBezTo>
                  <a:lnTo>
                    <a:pt x="3044" y="3043"/>
                  </a:lnTo>
                  <a:cubicBezTo>
                    <a:pt x="2741" y="2382"/>
                    <a:pt x="3195" y="1611"/>
                    <a:pt x="3925" y="1570"/>
                  </a:cubicBezTo>
                  <a:close/>
                  <a:moveTo>
                    <a:pt x="1" y="1"/>
                  </a:moveTo>
                  <a:lnTo>
                    <a:pt x="1" y="8537"/>
                  </a:lnTo>
                  <a:lnTo>
                    <a:pt x="8138" y="8537"/>
                  </a:lnTo>
                  <a:lnTo>
                    <a:pt x="8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6"/>
            <p:cNvSpPr/>
            <p:nvPr/>
          </p:nvSpPr>
          <p:spPr>
            <a:xfrm>
              <a:off x="2459221" y="2723482"/>
              <a:ext cx="74611" cy="13014"/>
            </a:xfrm>
            <a:custGeom>
              <a:avLst/>
              <a:gdLst/>
              <a:ahLst/>
              <a:cxnLst/>
              <a:rect l="l" t="t" r="r" b="b"/>
              <a:pathLst>
                <a:path w="2769" h="483" extrusionOk="0">
                  <a:moveTo>
                    <a:pt x="1391" y="0"/>
                  </a:moveTo>
                  <a:cubicBezTo>
                    <a:pt x="703" y="0"/>
                    <a:pt x="220" y="125"/>
                    <a:pt x="0" y="235"/>
                  </a:cubicBezTo>
                  <a:cubicBezTo>
                    <a:pt x="220" y="345"/>
                    <a:pt x="703" y="483"/>
                    <a:pt x="1391" y="483"/>
                  </a:cubicBezTo>
                  <a:cubicBezTo>
                    <a:pt x="2065" y="483"/>
                    <a:pt x="2548" y="345"/>
                    <a:pt x="2768" y="235"/>
                  </a:cubicBezTo>
                  <a:cubicBezTo>
                    <a:pt x="2548" y="125"/>
                    <a:pt x="2065" y="0"/>
                    <a:pt x="1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66"/>
          <p:cNvGrpSpPr/>
          <p:nvPr/>
        </p:nvGrpSpPr>
        <p:grpSpPr>
          <a:xfrm>
            <a:off x="3027874" y="2010839"/>
            <a:ext cx="419906" cy="268609"/>
            <a:chOff x="1545839" y="2512018"/>
            <a:chExt cx="375856" cy="240430"/>
          </a:xfrm>
        </p:grpSpPr>
        <p:sp>
          <p:nvSpPr>
            <p:cNvPr id="1323" name="Google Shape;1323;p66"/>
            <p:cNvSpPr/>
            <p:nvPr/>
          </p:nvSpPr>
          <p:spPr>
            <a:xfrm>
              <a:off x="1642275" y="2512018"/>
              <a:ext cx="279420" cy="198531"/>
            </a:xfrm>
            <a:custGeom>
              <a:avLst/>
              <a:gdLst/>
              <a:ahLst/>
              <a:cxnLst/>
              <a:rect l="l" t="t" r="r" b="b"/>
              <a:pathLst>
                <a:path w="10370" h="7368" extrusionOk="0">
                  <a:moveTo>
                    <a:pt x="1212" y="0"/>
                  </a:moveTo>
                  <a:cubicBezTo>
                    <a:pt x="1212" y="0"/>
                    <a:pt x="153" y="290"/>
                    <a:pt x="1" y="786"/>
                  </a:cubicBezTo>
                  <a:lnTo>
                    <a:pt x="5523" y="786"/>
                  </a:lnTo>
                  <a:cubicBezTo>
                    <a:pt x="6679" y="813"/>
                    <a:pt x="7656" y="2906"/>
                    <a:pt x="7656" y="2906"/>
                  </a:cubicBezTo>
                  <a:lnTo>
                    <a:pt x="7656" y="7367"/>
                  </a:lnTo>
                  <a:lnTo>
                    <a:pt x="9116" y="7367"/>
                  </a:lnTo>
                  <a:cubicBezTo>
                    <a:pt x="9818" y="7367"/>
                    <a:pt x="10369" y="6816"/>
                    <a:pt x="10369" y="6114"/>
                  </a:cubicBezTo>
                  <a:lnTo>
                    <a:pt x="10369" y="1254"/>
                  </a:lnTo>
                  <a:cubicBezTo>
                    <a:pt x="10369" y="565"/>
                    <a:pt x="9818" y="0"/>
                    <a:pt x="9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6"/>
            <p:cNvSpPr/>
            <p:nvPr/>
          </p:nvSpPr>
          <p:spPr>
            <a:xfrm>
              <a:off x="1545839" y="2710521"/>
              <a:ext cx="281979" cy="41926"/>
            </a:xfrm>
            <a:custGeom>
              <a:avLst/>
              <a:gdLst/>
              <a:ahLst/>
              <a:cxnLst/>
              <a:rect l="l" t="t" r="r" b="b"/>
              <a:pathLst>
                <a:path w="10465" h="1556" extrusionOk="0">
                  <a:moveTo>
                    <a:pt x="0" y="0"/>
                  </a:moveTo>
                  <a:lnTo>
                    <a:pt x="0" y="303"/>
                  </a:lnTo>
                  <a:cubicBezTo>
                    <a:pt x="0" y="991"/>
                    <a:pt x="551" y="1555"/>
                    <a:pt x="1253" y="1555"/>
                  </a:cubicBezTo>
                  <a:lnTo>
                    <a:pt x="9212" y="1555"/>
                  </a:lnTo>
                  <a:cubicBezTo>
                    <a:pt x="9900" y="1555"/>
                    <a:pt x="10464" y="991"/>
                    <a:pt x="10464" y="303"/>
                  </a:cubicBezTo>
                  <a:lnTo>
                    <a:pt x="104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6"/>
            <p:cNvSpPr/>
            <p:nvPr/>
          </p:nvSpPr>
          <p:spPr>
            <a:xfrm>
              <a:off x="1545839" y="2553944"/>
              <a:ext cx="281979" cy="94254"/>
            </a:xfrm>
            <a:custGeom>
              <a:avLst/>
              <a:gdLst/>
              <a:ahLst/>
              <a:cxnLst/>
              <a:rect l="l" t="t" r="r" b="b"/>
              <a:pathLst>
                <a:path w="10465" h="3498" extrusionOk="0">
                  <a:moveTo>
                    <a:pt x="1253" y="1"/>
                  </a:moveTo>
                  <a:cubicBezTo>
                    <a:pt x="551" y="1"/>
                    <a:pt x="0" y="565"/>
                    <a:pt x="0" y="1253"/>
                  </a:cubicBezTo>
                  <a:lnTo>
                    <a:pt x="0" y="3498"/>
                  </a:lnTo>
                  <a:lnTo>
                    <a:pt x="10464" y="3498"/>
                  </a:lnTo>
                  <a:lnTo>
                    <a:pt x="10464" y="1253"/>
                  </a:lnTo>
                  <a:cubicBezTo>
                    <a:pt x="10464" y="565"/>
                    <a:pt x="9900" y="1"/>
                    <a:pt x="9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6"/>
            <p:cNvSpPr/>
            <p:nvPr/>
          </p:nvSpPr>
          <p:spPr>
            <a:xfrm>
              <a:off x="1545839" y="2668945"/>
              <a:ext cx="281979" cy="20828"/>
            </a:xfrm>
            <a:custGeom>
              <a:avLst/>
              <a:gdLst/>
              <a:ahLst/>
              <a:cxnLst/>
              <a:rect l="l" t="t" r="r" b="b"/>
              <a:pathLst>
                <a:path w="10465" h="773" extrusionOk="0">
                  <a:moveTo>
                    <a:pt x="0" y="1"/>
                  </a:moveTo>
                  <a:lnTo>
                    <a:pt x="0" y="772"/>
                  </a:lnTo>
                  <a:lnTo>
                    <a:pt x="10464" y="772"/>
                  </a:lnTo>
                  <a:lnTo>
                    <a:pt x="104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66"/>
          <p:cNvGrpSpPr/>
          <p:nvPr/>
        </p:nvGrpSpPr>
        <p:grpSpPr>
          <a:xfrm>
            <a:off x="2204130" y="1931864"/>
            <a:ext cx="323306" cy="426559"/>
            <a:chOff x="731130" y="2512018"/>
            <a:chExt cx="289389" cy="381811"/>
          </a:xfrm>
        </p:grpSpPr>
        <p:sp>
          <p:nvSpPr>
            <p:cNvPr id="1328" name="Google Shape;1328;p66"/>
            <p:cNvSpPr/>
            <p:nvPr/>
          </p:nvSpPr>
          <p:spPr>
            <a:xfrm>
              <a:off x="731130" y="2729410"/>
              <a:ext cx="109478" cy="164418"/>
            </a:xfrm>
            <a:custGeom>
              <a:avLst/>
              <a:gdLst/>
              <a:ahLst/>
              <a:cxnLst/>
              <a:rect l="l" t="t" r="r" b="b"/>
              <a:pathLst>
                <a:path w="4063" h="6102" extrusionOk="0">
                  <a:moveTo>
                    <a:pt x="620" y="1"/>
                  </a:moveTo>
                  <a:cubicBezTo>
                    <a:pt x="221" y="606"/>
                    <a:pt x="0" y="1337"/>
                    <a:pt x="0" y="2121"/>
                  </a:cubicBezTo>
                  <a:cubicBezTo>
                    <a:pt x="0" y="4314"/>
                    <a:pt x="1792" y="6101"/>
                    <a:pt x="3988" y="6101"/>
                  </a:cubicBezTo>
                  <a:cubicBezTo>
                    <a:pt x="4013" y="6101"/>
                    <a:pt x="4038" y="6101"/>
                    <a:pt x="4063" y="6101"/>
                  </a:cubicBezTo>
                  <a:cubicBezTo>
                    <a:pt x="2796" y="5233"/>
                    <a:pt x="1955" y="3773"/>
                    <a:pt x="1955" y="2121"/>
                  </a:cubicBezTo>
                  <a:cubicBezTo>
                    <a:pt x="1955" y="1392"/>
                    <a:pt x="2121" y="703"/>
                    <a:pt x="2424" y="83"/>
                  </a:cubicBezTo>
                  <a:lnTo>
                    <a:pt x="1047" y="83"/>
                  </a:lnTo>
                  <a:cubicBezTo>
                    <a:pt x="896" y="83"/>
                    <a:pt x="744" y="56"/>
                    <a:pt x="6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6"/>
            <p:cNvSpPr/>
            <p:nvPr/>
          </p:nvSpPr>
          <p:spPr>
            <a:xfrm>
              <a:off x="750423" y="2667463"/>
              <a:ext cx="81643" cy="43085"/>
            </a:xfrm>
            <a:custGeom>
              <a:avLst/>
              <a:gdLst/>
              <a:ahLst/>
              <a:cxnLst/>
              <a:rect l="l" t="t" r="r" b="b"/>
              <a:pathLst>
                <a:path w="3030" h="1599" extrusionOk="0">
                  <a:moveTo>
                    <a:pt x="3029" y="1"/>
                  </a:moveTo>
                  <a:cubicBezTo>
                    <a:pt x="1970" y="56"/>
                    <a:pt x="978" y="414"/>
                    <a:pt x="152" y="1088"/>
                  </a:cubicBezTo>
                  <a:cubicBezTo>
                    <a:pt x="0" y="1198"/>
                    <a:pt x="42" y="1363"/>
                    <a:pt x="55" y="1405"/>
                  </a:cubicBezTo>
                  <a:cubicBezTo>
                    <a:pt x="70" y="1474"/>
                    <a:pt x="138" y="1598"/>
                    <a:pt x="331" y="1598"/>
                  </a:cubicBezTo>
                  <a:lnTo>
                    <a:pt x="2038" y="1598"/>
                  </a:lnTo>
                  <a:cubicBezTo>
                    <a:pt x="1915" y="1171"/>
                    <a:pt x="2066" y="717"/>
                    <a:pt x="2424" y="427"/>
                  </a:cubicBezTo>
                  <a:cubicBezTo>
                    <a:pt x="2616" y="276"/>
                    <a:pt x="2823" y="139"/>
                    <a:pt x="30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6"/>
            <p:cNvSpPr/>
            <p:nvPr/>
          </p:nvSpPr>
          <p:spPr>
            <a:xfrm>
              <a:off x="804232" y="2729410"/>
              <a:ext cx="216288" cy="164311"/>
            </a:xfrm>
            <a:custGeom>
              <a:avLst/>
              <a:gdLst/>
              <a:ahLst/>
              <a:cxnLst/>
              <a:rect l="l" t="t" r="r" b="b"/>
              <a:pathLst>
                <a:path w="8027" h="6098" extrusionOk="0">
                  <a:moveTo>
                    <a:pt x="4061" y="373"/>
                  </a:moveTo>
                  <a:cubicBezTo>
                    <a:pt x="5025" y="373"/>
                    <a:pt x="5811" y="1157"/>
                    <a:pt x="5811" y="2121"/>
                  </a:cubicBezTo>
                  <a:cubicBezTo>
                    <a:pt x="5811" y="3085"/>
                    <a:pt x="5025" y="3870"/>
                    <a:pt x="4061" y="3870"/>
                  </a:cubicBezTo>
                  <a:cubicBezTo>
                    <a:pt x="3098" y="3870"/>
                    <a:pt x="2313" y="3085"/>
                    <a:pt x="2313" y="2121"/>
                  </a:cubicBezTo>
                  <a:cubicBezTo>
                    <a:pt x="2313" y="1157"/>
                    <a:pt x="3098" y="373"/>
                    <a:pt x="4061" y="373"/>
                  </a:cubicBezTo>
                  <a:close/>
                  <a:moveTo>
                    <a:pt x="702" y="1"/>
                  </a:moveTo>
                  <a:cubicBezTo>
                    <a:pt x="234" y="744"/>
                    <a:pt x="0" y="1667"/>
                    <a:pt x="124" y="2644"/>
                  </a:cubicBezTo>
                  <a:cubicBezTo>
                    <a:pt x="344" y="4421"/>
                    <a:pt x="1803" y="5866"/>
                    <a:pt x="3593" y="6073"/>
                  </a:cubicBezTo>
                  <a:cubicBezTo>
                    <a:pt x="3744" y="6089"/>
                    <a:pt x="3892" y="6097"/>
                    <a:pt x="4039" y="6097"/>
                  </a:cubicBezTo>
                  <a:cubicBezTo>
                    <a:pt x="6237" y="6097"/>
                    <a:pt x="8027" y="4315"/>
                    <a:pt x="8027" y="2121"/>
                  </a:cubicBezTo>
                  <a:cubicBezTo>
                    <a:pt x="8027" y="1337"/>
                    <a:pt x="7806" y="606"/>
                    <a:pt x="7408" y="1"/>
                  </a:cubicBezTo>
                  <a:cubicBezTo>
                    <a:pt x="7283" y="56"/>
                    <a:pt x="7132" y="83"/>
                    <a:pt x="6980" y="83"/>
                  </a:cubicBezTo>
                  <a:lnTo>
                    <a:pt x="1129" y="83"/>
                  </a:lnTo>
                  <a:cubicBezTo>
                    <a:pt x="977" y="83"/>
                    <a:pt x="840" y="56"/>
                    <a:pt x="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6"/>
            <p:cNvSpPr/>
            <p:nvPr/>
          </p:nvSpPr>
          <p:spPr>
            <a:xfrm>
              <a:off x="888812" y="2762067"/>
              <a:ext cx="49363" cy="49390"/>
            </a:xfrm>
            <a:custGeom>
              <a:avLst/>
              <a:gdLst/>
              <a:ahLst/>
              <a:cxnLst/>
              <a:rect l="l" t="t" r="r" b="b"/>
              <a:pathLst>
                <a:path w="1832" h="1833" extrusionOk="0">
                  <a:moveTo>
                    <a:pt x="922" y="0"/>
                  </a:moveTo>
                  <a:cubicBezTo>
                    <a:pt x="414" y="0"/>
                    <a:pt x="0" y="413"/>
                    <a:pt x="0" y="909"/>
                  </a:cubicBezTo>
                  <a:cubicBezTo>
                    <a:pt x="0" y="1419"/>
                    <a:pt x="414" y="1832"/>
                    <a:pt x="922" y="1832"/>
                  </a:cubicBezTo>
                  <a:cubicBezTo>
                    <a:pt x="1418" y="1832"/>
                    <a:pt x="1831" y="1419"/>
                    <a:pt x="1831" y="909"/>
                  </a:cubicBezTo>
                  <a:cubicBezTo>
                    <a:pt x="1831" y="413"/>
                    <a:pt x="1418" y="0"/>
                    <a:pt x="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6"/>
            <p:cNvSpPr/>
            <p:nvPr/>
          </p:nvSpPr>
          <p:spPr>
            <a:xfrm>
              <a:off x="865424" y="2512018"/>
              <a:ext cx="125429" cy="144722"/>
            </a:xfrm>
            <a:custGeom>
              <a:avLst/>
              <a:gdLst/>
              <a:ahLst/>
              <a:cxnLst/>
              <a:rect l="l" t="t" r="r" b="b"/>
              <a:pathLst>
                <a:path w="4655" h="5371" extrusionOk="0">
                  <a:moveTo>
                    <a:pt x="428" y="0"/>
                  </a:moveTo>
                  <a:cubicBezTo>
                    <a:pt x="193" y="0"/>
                    <a:pt x="1" y="193"/>
                    <a:pt x="1" y="441"/>
                  </a:cubicBezTo>
                  <a:lnTo>
                    <a:pt x="1" y="510"/>
                  </a:lnTo>
                  <a:cubicBezTo>
                    <a:pt x="1" y="1722"/>
                    <a:pt x="992" y="2727"/>
                    <a:pt x="2203" y="2727"/>
                  </a:cubicBezTo>
                  <a:lnTo>
                    <a:pt x="2713" y="2727"/>
                  </a:lnTo>
                  <a:lnTo>
                    <a:pt x="2713" y="2919"/>
                  </a:lnTo>
                  <a:lnTo>
                    <a:pt x="909" y="3677"/>
                  </a:lnTo>
                  <a:cubicBezTo>
                    <a:pt x="566" y="3828"/>
                    <a:pt x="276" y="4103"/>
                    <a:pt x="180" y="4461"/>
                  </a:cubicBezTo>
                  <a:cubicBezTo>
                    <a:pt x="111" y="4682"/>
                    <a:pt x="111" y="4889"/>
                    <a:pt x="153" y="5095"/>
                  </a:cubicBezTo>
                  <a:cubicBezTo>
                    <a:pt x="166" y="5192"/>
                    <a:pt x="193" y="5287"/>
                    <a:pt x="235" y="5370"/>
                  </a:cubicBezTo>
                  <a:cubicBezTo>
                    <a:pt x="510" y="5274"/>
                    <a:pt x="772" y="5192"/>
                    <a:pt x="1047" y="5137"/>
                  </a:cubicBezTo>
                  <a:lnTo>
                    <a:pt x="1019" y="5109"/>
                  </a:lnTo>
                  <a:cubicBezTo>
                    <a:pt x="937" y="5040"/>
                    <a:pt x="896" y="4944"/>
                    <a:pt x="896" y="4834"/>
                  </a:cubicBezTo>
                  <a:cubicBezTo>
                    <a:pt x="896" y="4682"/>
                    <a:pt x="979" y="4544"/>
                    <a:pt x="1116" y="4489"/>
                  </a:cubicBezTo>
                  <a:lnTo>
                    <a:pt x="3237" y="3608"/>
                  </a:lnTo>
                  <a:cubicBezTo>
                    <a:pt x="3388" y="3539"/>
                    <a:pt x="3484" y="3387"/>
                    <a:pt x="3484" y="3222"/>
                  </a:cubicBezTo>
                  <a:lnTo>
                    <a:pt x="3484" y="2727"/>
                  </a:lnTo>
                  <a:lnTo>
                    <a:pt x="4228" y="2727"/>
                  </a:lnTo>
                  <a:cubicBezTo>
                    <a:pt x="4462" y="2727"/>
                    <a:pt x="4654" y="2534"/>
                    <a:pt x="4654" y="2286"/>
                  </a:cubicBezTo>
                  <a:lnTo>
                    <a:pt x="4654" y="1074"/>
                  </a:lnTo>
                  <a:cubicBezTo>
                    <a:pt x="4654" y="483"/>
                    <a:pt x="4173" y="0"/>
                    <a:pt x="3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6"/>
            <p:cNvSpPr/>
            <p:nvPr/>
          </p:nvSpPr>
          <p:spPr>
            <a:xfrm>
              <a:off x="825734" y="2667463"/>
              <a:ext cx="175493" cy="43085"/>
            </a:xfrm>
            <a:custGeom>
              <a:avLst/>
              <a:gdLst/>
              <a:ahLst/>
              <a:cxnLst/>
              <a:rect l="l" t="t" r="r" b="b"/>
              <a:pathLst>
                <a:path w="6513" h="1599" extrusionOk="0">
                  <a:moveTo>
                    <a:pt x="3263" y="1"/>
                  </a:moveTo>
                  <a:cubicBezTo>
                    <a:pt x="2121" y="1"/>
                    <a:pt x="1047" y="372"/>
                    <a:pt x="152" y="1088"/>
                  </a:cubicBezTo>
                  <a:cubicBezTo>
                    <a:pt x="1" y="1198"/>
                    <a:pt x="42" y="1363"/>
                    <a:pt x="56" y="1405"/>
                  </a:cubicBezTo>
                  <a:cubicBezTo>
                    <a:pt x="83" y="1474"/>
                    <a:pt x="152" y="1598"/>
                    <a:pt x="331" y="1598"/>
                  </a:cubicBezTo>
                  <a:lnTo>
                    <a:pt x="6182" y="1598"/>
                  </a:lnTo>
                  <a:cubicBezTo>
                    <a:pt x="6375" y="1598"/>
                    <a:pt x="6445" y="1474"/>
                    <a:pt x="6458" y="1405"/>
                  </a:cubicBezTo>
                  <a:cubicBezTo>
                    <a:pt x="6472" y="1363"/>
                    <a:pt x="6513" y="1198"/>
                    <a:pt x="6362" y="1088"/>
                  </a:cubicBezTo>
                  <a:cubicBezTo>
                    <a:pt x="5481" y="372"/>
                    <a:pt x="440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 name="Google Shape;1334;p66"/>
          <p:cNvGrpSpPr/>
          <p:nvPr/>
        </p:nvGrpSpPr>
        <p:grpSpPr>
          <a:xfrm>
            <a:off x="2149839" y="2615417"/>
            <a:ext cx="431887" cy="388178"/>
            <a:chOff x="725202" y="3118765"/>
            <a:chExt cx="386580" cy="347456"/>
          </a:xfrm>
        </p:grpSpPr>
        <p:sp>
          <p:nvSpPr>
            <p:cNvPr id="1335" name="Google Shape;1335;p66"/>
            <p:cNvSpPr/>
            <p:nvPr/>
          </p:nvSpPr>
          <p:spPr>
            <a:xfrm>
              <a:off x="850577" y="3118765"/>
              <a:ext cx="125079" cy="159730"/>
            </a:xfrm>
            <a:custGeom>
              <a:avLst/>
              <a:gdLst/>
              <a:ahLst/>
              <a:cxnLst/>
              <a:rect l="l" t="t" r="r" b="b"/>
              <a:pathLst>
                <a:path w="4642" h="5928" extrusionOk="0">
                  <a:moveTo>
                    <a:pt x="3375" y="1274"/>
                  </a:moveTo>
                  <a:cubicBezTo>
                    <a:pt x="3581" y="1274"/>
                    <a:pt x="3760" y="1439"/>
                    <a:pt x="3760" y="1660"/>
                  </a:cubicBezTo>
                  <a:cubicBezTo>
                    <a:pt x="3760" y="1867"/>
                    <a:pt x="3581" y="2045"/>
                    <a:pt x="3375" y="2045"/>
                  </a:cubicBezTo>
                  <a:lnTo>
                    <a:pt x="1502" y="2045"/>
                  </a:lnTo>
                  <a:cubicBezTo>
                    <a:pt x="1295" y="2045"/>
                    <a:pt x="1117" y="1867"/>
                    <a:pt x="1117" y="1660"/>
                  </a:cubicBezTo>
                  <a:cubicBezTo>
                    <a:pt x="1117" y="1439"/>
                    <a:pt x="1295" y="1274"/>
                    <a:pt x="1502" y="1274"/>
                  </a:cubicBezTo>
                  <a:close/>
                  <a:moveTo>
                    <a:pt x="3375" y="2816"/>
                  </a:moveTo>
                  <a:cubicBezTo>
                    <a:pt x="3581" y="2816"/>
                    <a:pt x="3760" y="2996"/>
                    <a:pt x="3760" y="3202"/>
                  </a:cubicBezTo>
                  <a:cubicBezTo>
                    <a:pt x="3760" y="3422"/>
                    <a:pt x="3581" y="3602"/>
                    <a:pt x="3375" y="3602"/>
                  </a:cubicBezTo>
                  <a:lnTo>
                    <a:pt x="1502" y="3602"/>
                  </a:lnTo>
                  <a:cubicBezTo>
                    <a:pt x="1295" y="3602"/>
                    <a:pt x="1117" y="3422"/>
                    <a:pt x="1117" y="3202"/>
                  </a:cubicBezTo>
                  <a:cubicBezTo>
                    <a:pt x="1117" y="2996"/>
                    <a:pt x="1295" y="2816"/>
                    <a:pt x="1502" y="2816"/>
                  </a:cubicBezTo>
                  <a:close/>
                  <a:moveTo>
                    <a:pt x="2892" y="3987"/>
                  </a:moveTo>
                  <a:cubicBezTo>
                    <a:pt x="3099" y="3987"/>
                    <a:pt x="3278" y="4152"/>
                    <a:pt x="3278" y="4373"/>
                  </a:cubicBezTo>
                  <a:cubicBezTo>
                    <a:pt x="3278" y="4579"/>
                    <a:pt x="3099" y="4758"/>
                    <a:pt x="2892" y="4758"/>
                  </a:cubicBezTo>
                  <a:lnTo>
                    <a:pt x="1488" y="4758"/>
                  </a:lnTo>
                  <a:cubicBezTo>
                    <a:pt x="1267" y="4758"/>
                    <a:pt x="1102" y="4579"/>
                    <a:pt x="1102" y="4373"/>
                  </a:cubicBezTo>
                  <a:cubicBezTo>
                    <a:pt x="1102" y="4152"/>
                    <a:pt x="1267" y="3987"/>
                    <a:pt x="1488" y="3987"/>
                  </a:cubicBezTo>
                  <a:close/>
                  <a:moveTo>
                    <a:pt x="2236" y="0"/>
                  </a:moveTo>
                  <a:cubicBezTo>
                    <a:pt x="2138" y="0"/>
                    <a:pt x="2053" y="104"/>
                    <a:pt x="2053" y="104"/>
                  </a:cubicBezTo>
                  <a:lnTo>
                    <a:pt x="2011" y="104"/>
                  </a:lnTo>
                  <a:lnTo>
                    <a:pt x="1612" y="490"/>
                  </a:lnTo>
                  <a:lnTo>
                    <a:pt x="414" y="490"/>
                  </a:lnTo>
                  <a:cubicBezTo>
                    <a:pt x="180" y="490"/>
                    <a:pt x="1" y="683"/>
                    <a:pt x="1" y="916"/>
                  </a:cubicBezTo>
                  <a:lnTo>
                    <a:pt x="1" y="5502"/>
                  </a:lnTo>
                  <a:cubicBezTo>
                    <a:pt x="1" y="5735"/>
                    <a:pt x="180" y="5928"/>
                    <a:pt x="414" y="5928"/>
                  </a:cubicBezTo>
                  <a:lnTo>
                    <a:pt x="4228" y="5928"/>
                  </a:lnTo>
                  <a:cubicBezTo>
                    <a:pt x="4462" y="5928"/>
                    <a:pt x="4641" y="5735"/>
                    <a:pt x="4641" y="5502"/>
                  </a:cubicBezTo>
                  <a:lnTo>
                    <a:pt x="4641" y="916"/>
                  </a:lnTo>
                  <a:cubicBezTo>
                    <a:pt x="4641" y="683"/>
                    <a:pt x="4462" y="490"/>
                    <a:pt x="4228" y="490"/>
                  </a:cubicBezTo>
                  <a:lnTo>
                    <a:pt x="3264" y="490"/>
                  </a:lnTo>
                  <a:lnTo>
                    <a:pt x="2865" y="104"/>
                  </a:lnTo>
                  <a:lnTo>
                    <a:pt x="2824" y="104"/>
                  </a:lnTo>
                  <a:cubicBezTo>
                    <a:pt x="2824" y="104"/>
                    <a:pt x="2738" y="0"/>
                    <a:pt x="2640" y="0"/>
                  </a:cubicBezTo>
                  <a:cubicBezTo>
                    <a:pt x="2591" y="0"/>
                    <a:pt x="2539" y="26"/>
                    <a:pt x="2493" y="104"/>
                  </a:cubicBezTo>
                  <a:lnTo>
                    <a:pt x="2383" y="104"/>
                  </a:lnTo>
                  <a:cubicBezTo>
                    <a:pt x="2337" y="26"/>
                    <a:pt x="2285" y="0"/>
                    <a:pt x="22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6"/>
            <p:cNvSpPr/>
            <p:nvPr/>
          </p:nvSpPr>
          <p:spPr>
            <a:xfrm>
              <a:off x="839853" y="3299243"/>
              <a:ext cx="156928" cy="62755"/>
            </a:xfrm>
            <a:custGeom>
              <a:avLst/>
              <a:gdLst/>
              <a:ahLst/>
              <a:cxnLst/>
              <a:rect l="l" t="t" r="r" b="b"/>
              <a:pathLst>
                <a:path w="5824" h="2329" extrusionOk="0">
                  <a:moveTo>
                    <a:pt x="0" y="1"/>
                  </a:moveTo>
                  <a:lnTo>
                    <a:pt x="0" y="2328"/>
                  </a:lnTo>
                  <a:lnTo>
                    <a:pt x="5824" y="2328"/>
                  </a:lnTo>
                  <a:lnTo>
                    <a:pt x="58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6"/>
            <p:cNvSpPr/>
            <p:nvPr/>
          </p:nvSpPr>
          <p:spPr>
            <a:xfrm>
              <a:off x="745977" y="3424645"/>
              <a:ext cx="52327" cy="41576"/>
            </a:xfrm>
            <a:custGeom>
              <a:avLst/>
              <a:gdLst/>
              <a:ahLst/>
              <a:cxnLst/>
              <a:rect l="l" t="t" r="r" b="b"/>
              <a:pathLst>
                <a:path w="1942" h="1543" extrusionOk="0">
                  <a:moveTo>
                    <a:pt x="0" y="1"/>
                  </a:moveTo>
                  <a:lnTo>
                    <a:pt x="0" y="813"/>
                  </a:lnTo>
                  <a:cubicBezTo>
                    <a:pt x="0" y="1212"/>
                    <a:pt x="330" y="1543"/>
                    <a:pt x="744" y="1543"/>
                  </a:cubicBezTo>
                  <a:lnTo>
                    <a:pt x="1198" y="1543"/>
                  </a:lnTo>
                  <a:cubicBezTo>
                    <a:pt x="1612" y="1543"/>
                    <a:pt x="1942" y="1212"/>
                    <a:pt x="1942" y="813"/>
                  </a:cubicBezTo>
                  <a:lnTo>
                    <a:pt x="19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6"/>
            <p:cNvSpPr/>
            <p:nvPr/>
          </p:nvSpPr>
          <p:spPr>
            <a:xfrm>
              <a:off x="1038303" y="3424645"/>
              <a:ext cx="52354" cy="41576"/>
            </a:xfrm>
            <a:custGeom>
              <a:avLst/>
              <a:gdLst/>
              <a:ahLst/>
              <a:cxnLst/>
              <a:rect l="l" t="t" r="r" b="b"/>
              <a:pathLst>
                <a:path w="1943" h="1543" extrusionOk="0">
                  <a:moveTo>
                    <a:pt x="1" y="1"/>
                  </a:moveTo>
                  <a:lnTo>
                    <a:pt x="1" y="869"/>
                  </a:lnTo>
                  <a:cubicBezTo>
                    <a:pt x="1" y="1240"/>
                    <a:pt x="359" y="1543"/>
                    <a:pt x="772" y="1543"/>
                  </a:cubicBezTo>
                  <a:lnTo>
                    <a:pt x="1199" y="1543"/>
                  </a:lnTo>
                  <a:cubicBezTo>
                    <a:pt x="1612" y="1543"/>
                    <a:pt x="1943" y="1212"/>
                    <a:pt x="1943" y="813"/>
                  </a:cubicBezTo>
                  <a:lnTo>
                    <a:pt x="19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6"/>
            <p:cNvSpPr/>
            <p:nvPr/>
          </p:nvSpPr>
          <p:spPr>
            <a:xfrm>
              <a:off x="725202" y="3272163"/>
              <a:ext cx="93876" cy="120983"/>
            </a:xfrm>
            <a:custGeom>
              <a:avLst/>
              <a:gdLst/>
              <a:ahLst/>
              <a:cxnLst/>
              <a:rect l="l" t="t" r="r" b="b"/>
              <a:pathLst>
                <a:path w="3484" h="4490" extrusionOk="0">
                  <a:moveTo>
                    <a:pt x="2880" y="0"/>
                  </a:moveTo>
                  <a:cubicBezTo>
                    <a:pt x="1279" y="0"/>
                    <a:pt x="0" y="1224"/>
                    <a:pt x="0" y="2741"/>
                  </a:cubicBezTo>
                  <a:lnTo>
                    <a:pt x="0" y="4077"/>
                  </a:lnTo>
                  <a:cubicBezTo>
                    <a:pt x="0" y="4310"/>
                    <a:pt x="180" y="4490"/>
                    <a:pt x="413" y="4490"/>
                  </a:cubicBezTo>
                  <a:lnTo>
                    <a:pt x="3071" y="4490"/>
                  </a:lnTo>
                  <a:cubicBezTo>
                    <a:pt x="3291" y="4490"/>
                    <a:pt x="3484" y="4310"/>
                    <a:pt x="3484" y="4077"/>
                  </a:cubicBezTo>
                  <a:lnTo>
                    <a:pt x="3484" y="552"/>
                  </a:lnTo>
                  <a:cubicBezTo>
                    <a:pt x="3484" y="262"/>
                    <a:pt x="3249" y="1"/>
                    <a:pt x="2961" y="1"/>
                  </a:cubicBezTo>
                  <a:cubicBezTo>
                    <a:pt x="2934" y="1"/>
                    <a:pt x="2907" y="0"/>
                    <a:pt x="28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6"/>
            <p:cNvSpPr/>
            <p:nvPr/>
          </p:nvSpPr>
          <p:spPr>
            <a:xfrm>
              <a:off x="1017529" y="3272163"/>
              <a:ext cx="94254" cy="120983"/>
            </a:xfrm>
            <a:custGeom>
              <a:avLst/>
              <a:gdLst/>
              <a:ahLst/>
              <a:cxnLst/>
              <a:rect l="l" t="t" r="r" b="b"/>
              <a:pathLst>
                <a:path w="3498" h="4490" extrusionOk="0">
                  <a:moveTo>
                    <a:pt x="604" y="0"/>
                  </a:moveTo>
                  <a:cubicBezTo>
                    <a:pt x="578" y="0"/>
                    <a:pt x="551" y="1"/>
                    <a:pt x="524" y="1"/>
                  </a:cubicBezTo>
                  <a:cubicBezTo>
                    <a:pt x="235" y="1"/>
                    <a:pt x="1" y="262"/>
                    <a:pt x="1" y="552"/>
                  </a:cubicBezTo>
                  <a:lnTo>
                    <a:pt x="1" y="4077"/>
                  </a:lnTo>
                  <a:cubicBezTo>
                    <a:pt x="1" y="4310"/>
                    <a:pt x="193" y="4490"/>
                    <a:pt x="414" y="4490"/>
                  </a:cubicBezTo>
                  <a:lnTo>
                    <a:pt x="3072" y="4490"/>
                  </a:lnTo>
                  <a:cubicBezTo>
                    <a:pt x="3305" y="4490"/>
                    <a:pt x="3498" y="4310"/>
                    <a:pt x="3498" y="4077"/>
                  </a:cubicBezTo>
                  <a:lnTo>
                    <a:pt x="3498" y="2741"/>
                  </a:lnTo>
                  <a:cubicBezTo>
                    <a:pt x="3498" y="1224"/>
                    <a:pt x="2206" y="0"/>
                    <a:pt x="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66"/>
          <p:cNvGrpSpPr/>
          <p:nvPr/>
        </p:nvGrpSpPr>
        <p:grpSpPr>
          <a:xfrm>
            <a:off x="3029560" y="2649102"/>
            <a:ext cx="416535" cy="320807"/>
            <a:chOff x="1543253" y="3118981"/>
            <a:chExt cx="372838" cy="287153"/>
          </a:xfrm>
        </p:grpSpPr>
        <p:sp>
          <p:nvSpPr>
            <p:cNvPr id="1342" name="Google Shape;1342;p66"/>
            <p:cNvSpPr/>
            <p:nvPr/>
          </p:nvSpPr>
          <p:spPr>
            <a:xfrm>
              <a:off x="1543253" y="3118981"/>
              <a:ext cx="372838" cy="287153"/>
            </a:xfrm>
            <a:custGeom>
              <a:avLst/>
              <a:gdLst/>
              <a:ahLst/>
              <a:cxnLst/>
              <a:rect l="l" t="t" r="r" b="b"/>
              <a:pathLst>
                <a:path w="13837" h="10657" extrusionOk="0">
                  <a:moveTo>
                    <a:pt x="6876" y="1553"/>
                  </a:moveTo>
                  <a:cubicBezTo>
                    <a:pt x="9832" y="1553"/>
                    <a:pt x="12240" y="3959"/>
                    <a:pt x="12240" y="6911"/>
                  </a:cubicBezTo>
                  <a:cubicBezTo>
                    <a:pt x="12240" y="7586"/>
                    <a:pt x="12116" y="8233"/>
                    <a:pt x="11882" y="8853"/>
                  </a:cubicBezTo>
                  <a:cubicBezTo>
                    <a:pt x="11814" y="9004"/>
                    <a:pt x="11662" y="9101"/>
                    <a:pt x="11496" y="9101"/>
                  </a:cubicBezTo>
                  <a:lnTo>
                    <a:pt x="2244" y="9101"/>
                  </a:lnTo>
                  <a:cubicBezTo>
                    <a:pt x="2079" y="9101"/>
                    <a:pt x="1928" y="9004"/>
                    <a:pt x="1873" y="8853"/>
                  </a:cubicBezTo>
                  <a:cubicBezTo>
                    <a:pt x="1583" y="8110"/>
                    <a:pt x="1460" y="7324"/>
                    <a:pt x="1528" y="6512"/>
                  </a:cubicBezTo>
                  <a:cubicBezTo>
                    <a:pt x="1707" y="4007"/>
                    <a:pt x="3676" y="1914"/>
                    <a:pt x="6182" y="1597"/>
                  </a:cubicBezTo>
                  <a:cubicBezTo>
                    <a:pt x="6416" y="1567"/>
                    <a:pt x="6648" y="1553"/>
                    <a:pt x="6876" y="1553"/>
                  </a:cubicBezTo>
                  <a:close/>
                  <a:moveTo>
                    <a:pt x="6875" y="1"/>
                  </a:moveTo>
                  <a:cubicBezTo>
                    <a:pt x="6392" y="1"/>
                    <a:pt x="5902" y="50"/>
                    <a:pt x="5411" y="151"/>
                  </a:cubicBezTo>
                  <a:cubicBezTo>
                    <a:pt x="4599" y="317"/>
                    <a:pt x="3814" y="647"/>
                    <a:pt x="3125" y="1101"/>
                  </a:cubicBezTo>
                  <a:cubicBezTo>
                    <a:pt x="1129" y="2437"/>
                    <a:pt x="0" y="4557"/>
                    <a:pt x="0" y="6870"/>
                  </a:cubicBezTo>
                  <a:cubicBezTo>
                    <a:pt x="0" y="7724"/>
                    <a:pt x="151" y="8550"/>
                    <a:pt x="454" y="9334"/>
                  </a:cubicBezTo>
                  <a:lnTo>
                    <a:pt x="867" y="10395"/>
                  </a:lnTo>
                  <a:cubicBezTo>
                    <a:pt x="922" y="10546"/>
                    <a:pt x="1074" y="10656"/>
                    <a:pt x="1239" y="10656"/>
                  </a:cubicBezTo>
                  <a:lnTo>
                    <a:pt x="12502" y="10656"/>
                  </a:lnTo>
                  <a:cubicBezTo>
                    <a:pt x="12667" y="10656"/>
                    <a:pt x="12818" y="10546"/>
                    <a:pt x="12873" y="10395"/>
                  </a:cubicBezTo>
                  <a:lnTo>
                    <a:pt x="13286" y="9334"/>
                  </a:lnTo>
                  <a:cubicBezTo>
                    <a:pt x="13699" y="8275"/>
                    <a:pt x="13837" y="7131"/>
                    <a:pt x="13686" y="5962"/>
                  </a:cubicBezTo>
                  <a:cubicBezTo>
                    <a:pt x="13548" y="4846"/>
                    <a:pt x="13135" y="3786"/>
                    <a:pt x="12474" y="2878"/>
                  </a:cubicBezTo>
                  <a:cubicBezTo>
                    <a:pt x="11130" y="1036"/>
                    <a:pt x="9081" y="1"/>
                    <a:pt x="6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6"/>
            <p:cNvSpPr/>
            <p:nvPr/>
          </p:nvSpPr>
          <p:spPr>
            <a:xfrm>
              <a:off x="1605927" y="3179796"/>
              <a:ext cx="245280" cy="163637"/>
            </a:xfrm>
            <a:custGeom>
              <a:avLst/>
              <a:gdLst/>
              <a:ahLst/>
              <a:cxnLst/>
              <a:rect l="l" t="t" r="r" b="b"/>
              <a:pathLst>
                <a:path w="9103" h="6073" extrusionOk="0">
                  <a:moveTo>
                    <a:pt x="4834" y="0"/>
                  </a:moveTo>
                  <a:lnTo>
                    <a:pt x="4834" y="621"/>
                  </a:lnTo>
                  <a:cubicBezTo>
                    <a:pt x="4889" y="841"/>
                    <a:pt x="4709" y="1034"/>
                    <a:pt x="4489" y="1034"/>
                  </a:cubicBezTo>
                  <a:cubicBezTo>
                    <a:pt x="4269" y="1034"/>
                    <a:pt x="4090" y="841"/>
                    <a:pt x="4063" y="621"/>
                  </a:cubicBezTo>
                  <a:lnTo>
                    <a:pt x="4063" y="15"/>
                  </a:lnTo>
                  <a:cubicBezTo>
                    <a:pt x="3498" y="70"/>
                    <a:pt x="2947" y="248"/>
                    <a:pt x="2451" y="510"/>
                  </a:cubicBezTo>
                  <a:lnTo>
                    <a:pt x="2879" y="1171"/>
                  </a:lnTo>
                  <a:cubicBezTo>
                    <a:pt x="3002" y="1350"/>
                    <a:pt x="2947" y="1598"/>
                    <a:pt x="2769" y="1722"/>
                  </a:cubicBezTo>
                  <a:cubicBezTo>
                    <a:pt x="2699" y="1763"/>
                    <a:pt x="2617" y="1790"/>
                    <a:pt x="2548" y="1790"/>
                  </a:cubicBezTo>
                  <a:cubicBezTo>
                    <a:pt x="2411" y="1790"/>
                    <a:pt x="2286" y="1722"/>
                    <a:pt x="2203" y="1612"/>
                  </a:cubicBezTo>
                  <a:lnTo>
                    <a:pt x="1763" y="937"/>
                  </a:lnTo>
                  <a:cubicBezTo>
                    <a:pt x="1364" y="1254"/>
                    <a:pt x="1006" y="1639"/>
                    <a:pt x="731" y="2066"/>
                  </a:cubicBezTo>
                  <a:lnTo>
                    <a:pt x="744" y="2080"/>
                  </a:lnTo>
                  <a:lnTo>
                    <a:pt x="1432" y="2479"/>
                  </a:lnTo>
                  <a:cubicBezTo>
                    <a:pt x="1625" y="2589"/>
                    <a:pt x="1695" y="2837"/>
                    <a:pt x="1584" y="3029"/>
                  </a:cubicBezTo>
                  <a:cubicBezTo>
                    <a:pt x="1515" y="3167"/>
                    <a:pt x="1377" y="3237"/>
                    <a:pt x="1240" y="3237"/>
                  </a:cubicBezTo>
                  <a:cubicBezTo>
                    <a:pt x="1171" y="3237"/>
                    <a:pt x="1102" y="3222"/>
                    <a:pt x="1034" y="3181"/>
                  </a:cubicBezTo>
                  <a:lnTo>
                    <a:pt x="345" y="2782"/>
                  </a:lnTo>
                  <a:cubicBezTo>
                    <a:pt x="153" y="3237"/>
                    <a:pt x="28" y="3732"/>
                    <a:pt x="1" y="4131"/>
                  </a:cubicBezTo>
                  <a:lnTo>
                    <a:pt x="661" y="4131"/>
                  </a:lnTo>
                  <a:cubicBezTo>
                    <a:pt x="896" y="4241"/>
                    <a:pt x="1074" y="4421"/>
                    <a:pt x="1074" y="4654"/>
                  </a:cubicBezTo>
                  <a:cubicBezTo>
                    <a:pt x="1074" y="4874"/>
                    <a:pt x="661" y="5302"/>
                    <a:pt x="661" y="5302"/>
                  </a:cubicBezTo>
                  <a:lnTo>
                    <a:pt x="15" y="5302"/>
                  </a:lnTo>
                  <a:cubicBezTo>
                    <a:pt x="15" y="5302"/>
                    <a:pt x="111" y="5645"/>
                    <a:pt x="208" y="6073"/>
                  </a:cubicBezTo>
                  <a:lnTo>
                    <a:pt x="2961" y="6073"/>
                  </a:lnTo>
                  <a:cubicBezTo>
                    <a:pt x="3112" y="5219"/>
                    <a:pt x="3746" y="4682"/>
                    <a:pt x="4489" y="4682"/>
                  </a:cubicBezTo>
                  <a:cubicBezTo>
                    <a:pt x="4654" y="4682"/>
                    <a:pt x="4806" y="4709"/>
                    <a:pt x="4944" y="4751"/>
                  </a:cubicBezTo>
                  <a:lnTo>
                    <a:pt x="6224" y="2919"/>
                  </a:lnTo>
                  <a:cubicBezTo>
                    <a:pt x="6300" y="2810"/>
                    <a:pt x="6423" y="2752"/>
                    <a:pt x="6547" y="2752"/>
                  </a:cubicBezTo>
                  <a:cubicBezTo>
                    <a:pt x="6626" y="2752"/>
                    <a:pt x="6705" y="2775"/>
                    <a:pt x="6775" y="2824"/>
                  </a:cubicBezTo>
                  <a:cubicBezTo>
                    <a:pt x="6967" y="2947"/>
                    <a:pt x="7009" y="3209"/>
                    <a:pt x="6885" y="3387"/>
                  </a:cubicBezTo>
                  <a:lnTo>
                    <a:pt x="5632" y="5177"/>
                  </a:lnTo>
                  <a:cubicBezTo>
                    <a:pt x="5825" y="5384"/>
                    <a:pt x="5963" y="5645"/>
                    <a:pt x="6018" y="6073"/>
                  </a:cubicBezTo>
                  <a:lnTo>
                    <a:pt x="8895" y="6073"/>
                  </a:lnTo>
                  <a:cubicBezTo>
                    <a:pt x="8978" y="5645"/>
                    <a:pt x="9075" y="5302"/>
                    <a:pt x="9075" y="5302"/>
                  </a:cubicBezTo>
                  <a:lnTo>
                    <a:pt x="8427" y="5302"/>
                  </a:lnTo>
                  <a:cubicBezTo>
                    <a:pt x="8207" y="5054"/>
                    <a:pt x="8028" y="4874"/>
                    <a:pt x="8028" y="4654"/>
                  </a:cubicBezTo>
                  <a:cubicBezTo>
                    <a:pt x="8028" y="4421"/>
                    <a:pt x="8207" y="4241"/>
                    <a:pt x="8427" y="4131"/>
                  </a:cubicBezTo>
                  <a:lnTo>
                    <a:pt x="9102" y="4131"/>
                  </a:lnTo>
                  <a:cubicBezTo>
                    <a:pt x="9060" y="3732"/>
                    <a:pt x="8937" y="3237"/>
                    <a:pt x="8744" y="2782"/>
                  </a:cubicBezTo>
                  <a:lnTo>
                    <a:pt x="8056" y="3181"/>
                  </a:lnTo>
                  <a:cubicBezTo>
                    <a:pt x="8001" y="3222"/>
                    <a:pt x="7931" y="3237"/>
                    <a:pt x="7863" y="3237"/>
                  </a:cubicBezTo>
                  <a:cubicBezTo>
                    <a:pt x="7725" y="3237"/>
                    <a:pt x="7588" y="3167"/>
                    <a:pt x="7505" y="3029"/>
                  </a:cubicBezTo>
                  <a:cubicBezTo>
                    <a:pt x="7395" y="2837"/>
                    <a:pt x="7463" y="2589"/>
                    <a:pt x="7656" y="2479"/>
                  </a:cubicBezTo>
                  <a:lnTo>
                    <a:pt x="8359" y="2080"/>
                  </a:lnTo>
                  <a:cubicBezTo>
                    <a:pt x="8359" y="2066"/>
                    <a:pt x="8359" y="2066"/>
                    <a:pt x="8372" y="2066"/>
                  </a:cubicBezTo>
                  <a:cubicBezTo>
                    <a:pt x="8083" y="1639"/>
                    <a:pt x="7738" y="1254"/>
                    <a:pt x="7325" y="937"/>
                  </a:cubicBezTo>
                  <a:lnTo>
                    <a:pt x="6885" y="1612"/>
                  </a:lnTo>
                  <a:cubicBezTo>
                    <a:pt x="6802" y="1722"/>
                    <a:pt x="6679" y="1790"/>
                    <a:pt x="6554" y="1790"/>
                  </a:cubicBezTo>
                  <a:cubicBezTo>
                    <a:pt x="6472" y="1790"/>
                    <a:pt x="6403" y="1763"/>
                    <a:pt x="6334" y="1722"/>
                  </a:cubicBezTo>
                  <a:cubicBezTo>
                    <a:pt x="6141" y="1598"/>
                    <a:pt x="6086" y="1350"/>
                    <a:pt x="6211" y="1171"/>
                  </a:cubicBezTo>
                  <a:lnTo>
                    <a:pt x="6651" y="510"/>
                  </a:lnTo>
                  <a:cubicBezTo>
                    <a:pt x="6114" y="235"/>
                    <a:pt x="5522" y="56"/>
                    <a:pt x="48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6"/>
            <p:cNvSpPr/>
            <p:nvPr/>
          </p:nvSpPr>
          <p:spPr>
            <a:xfrm>
              <a:off x="1706485" y="3323385"/>
              <a:ext cx="40822" cy="20047"/>
            </a:xfrm>
            <a:custGeom>
              <a:avLst/>
              <a:gdLst/>
              <a:ahLst/>
              <a:cxnLst/>
              <a:rect l="l" t="t" r="r" b="b"/>
              <a:pathLst>
                <a:path w="1515" h="744" extrusionOk="0">
                  <a:moveTo>
                    <a:pt x="757" y="0"/>
                  </a:moveTo>
                  <a:cubicBezTo>
                    <a:pt x="344" y="0"/>
                    <a:pt x="14" y="331"/>
                    <a:pt x="0" y="744"/>
                  </a:cubicBezTo>
                  <a:lnTo>
                    <a:pt x="1515" y="744"/>
                  </a:lnTo>
                  <a:cubicBezTo>
                    <a:pt x="1515" y="331"/>
                    <a:pt x="1170" y="0"/>
                    <a:pt x="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5" name="Google Shape;1345;p66"/>
          <p:cNvGrpSpPr/>
          <p:nvPr/>
        </p:nvGrpSpPr>
        <p:grpSpPr>
          <a:xfrm>
            <a:off x="3924799" y="2696063"/>
            <a:ext cx="429419" cy="226886"/>
            <a:chOff x="2360521" y="3118954"/>
            <a:chExt cx="384370" cy="203084"/>
          </a:xfrm>
        </p:grpSpPr>
        <p:sp>
          <p:nvSpPr>
            <p:cNvPr id="1346" name="Google Shape;1346;p66"/>
            <p:cNvSpPr/>
            <p:nvPr/>
          </p:nvSpPr>
          <p:spPr>
            <a:xfrm>
              <a:off x="2469244" y="3212830"/>
              <a:ext cx="166978" cy="62701"/>
            </a:xfrm>
            <a:custGeom>
              <a:avLst/>
              <a:gdLst/>
              <a:ahLst/>
              <a:cxnLst/>
              <a:rect l="l" t="t" r="r" b="b"/>
              <a:pathLst>
                <a:path w="6197" h="2327" extrusionOk="0">
                  <a:moveTo>
                    <a:pt x="0" y="0"/>
                  </a:moveTo>
                  <a:lnTo>
                    <a:pt x="0" y="1818"/>
                  </a:lnTo>
                  <a:cubicBezTo>
                    <a:pt x="0" y="1818"/>
                    <a:pt x="221" y="2244"/>
                    <a:pt x="454" y="2327"/>
                  </a:cubicBezTo>
                  <a:lnTo>
                    <a:pt x="1005" y="2327"/>
                  </a:lnTo>
                  <a:cubicBezTo>
                    <a:pt x="1405" y="2244"/>
                    <a:pt x="1748" y="2011"/>
                    <a:pt x="1901" y="1941"/>
                  </a:cubicBezTo>
                  <a:lnTo>
                    <a:pt x="4214" y="1941"/>
                  </a:lnTo>
                  <a:cubicBezTo>
                    <a:pt x="4379" y="2011"/>
                    <a:pt x="5122" y="2327"/>
                    <a:pt x="5122" y="2327"/>
                  </a:cubicBezTo>
                  <a:lnTo>
                    <a:pt x="5783" y="2327"/>
                  </a:lnTo>
                  <a:cubicBezTo>
                    <a:pt x="6017" y="2327"/>
                    <a:pt x="6196" y="2134"/>
                    <a:pt x="6196" y="1914"/>
                  </a:cubicBezTo>
                  <a:lnTo>
                    <a:pt x="61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6"/>
            <p:cNvSpPr/>
            <p:nvPr/>
          </p:nvSpPr>
          <p:spPr>
            <a:xfrm>
              <a:off x="2368335" y="3212830"/>
              <a:ext cx="86844" cy="109208"/>
            </a:xfrm>
            <a:custGeom>
              <a:avLst/>
              <a:gdLst/>
              <a:ahLst/>
              <a:cxnLst/>
              <a:rect l="l" t="t" r="r" b="b"/>
              <a:pathLst>
                <a:path w="3223" h="4053" extrusionOk="0">
                  <a:moveTo>
                    <a:pt x="69" y="0"/>
                  </a:moveTo>
                  <a:cubicBezTo>
                    <a:pt x="28" y="69"/>
                    <a:pt x="0" y="151"/>
                    <a:pt x="0" y="234"/>
                  </a:cubicBezTo>
                  <a:cubicBezTo>
                    <a:pt x="0" y="399"/>
                    <a:pt x="96" y="551"/>
                    <a:pt x="248" y="619"/>
                  </a:cubicBezTo>
                  <a:lnTo>
                    <a:pt x="248" y="895"/>
                  </a:lnTo>
                  <a:cubicBezTo>
                    <a:pt x="96" y="950"/>
                    <a:pt x="0" y="1102"/>
                    <a:pt x="0" y="1267"/>
                  </a:cubicBezTo>
                  <a:cubicBezTo>
                    <a:pt x="0" y="1446"/>
                    <a:pt x="96" y="1598"/>
                    <a:pt x="248" y="1653"/>
                  </a:cubicBezTo>
                  <a:lnTo>
                    <a:pt x="248" y="1928"/>
                  </a:lnTo>
                  <a:cubicBezTo>
                    <a:pt x="96" y="1996"/>
                    <a:pt x="0" y="2148"/>
                    <a:pt x="0" y="2313"/>
                  </a:cubicBezTo>
                  <a:cubicBezTo>
                    <a:pt x="0" y="2492"/>
                    <a:pt x="96" y="2630"/>
                    <a:pt x="248" y="2699"/>
                  </a:cubicBezTo>
                  <a:lnTo>
                    <a:pt x="248" y="2727"/>
                  </a:lnTo>
                  <a:cubicBezTo>
                    <a:pt x="248" y="3235"/>
                    <a:pt x="537" y="3718"/>
                    <a:pt x="1005" y="3924"/>
                  </a:cubicBezTo>
                  <a:cubicBezTo>
                    <a:pt x="1210" y="4012"/>
                    <a:pt x="1413" y="4052"/>
                    <a:pt x="1607" y="4052"/>
                  </a:cubicBezTo>
                  <a:cubicBezTo>
                    <a:pt x="2353" y="4052"/>
                    <a:pt x="2960" y="3461"/>
                    <a:pt x="2960" y="2740"/>
                  </a:cubicBezTo>
                  <a:cubicBezTo>
                    <a:pt x="3112" y="2671"/>
                    <a:pt x="3222" y="2519"/>
                    <a:pt x="3222" y="2354"/>
                  </a:cubicBezTo>
                  <a:cubicBezTo>
                    <a:pt x="3222" y="2189"/>
                    <a:pt x="3112" y="2038"/>
                    <a:pt x="2960" y="1969"/>
                  </a:cubicBezTo>
                  <a:lnTo>
                    <a:pt x="2960" y="1693"/>
                  </a:lnTo>
                  <a:cubicBezTo>
                    <a:pt x="3112" y="1638"/>
                    <a:pt x="3222" y="1487"/>
                    <a:pt x="3222" y="1308"/>
                  </a:cubicBezTo>
                  <a:cubicBezTo>
                    <a:pt x="3222" y="1143"/>
                    <a:pt x="3112" y="992"/>
                    <a:pt x="2960" y="937"/>
                  </a:cubicBezTo>
                  <a:lnTo>
                    <a:pt x="2960" y="661"/>
                  </a:lnTo>
                  <a:cubicBezTo>
                    <a:pt x="3112" y="592"/>
                    <a:pt x="3222" y="441"/>
                    <a:pt x="3222" y="276"/>
                  </a:cubicBezTo>
                  <a:cubicBezTo>
                    <a:pt x="3222" y="166"/>
                    <a:pt x="3180" y="83"/>
                    <a:pt x="3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6"/>
            <p:cNvSpPr/>
            <p:nvPr/>
          </p:nvSpPr>
          <p:spPr>
            <a:xfrm>
              <a:off x="2639887" y="3212830"/>
              <a:ext cx="86844" cy="109208"/>
            </a:xfrm>
            <a:custGeom>
              <a:avLst/>
              <a:gdLst/>
              <a:ahLst/>
              <a:cxnLst/>
              <a:rect l="l" t="t" r="r" b="b"/>
              <a:pathLst>
                <a:path w="3223" h="4053" extrusionOk="0">
                  <a:moveTo>
                    <a:pt x="97" y="0"/>
                  </a:moveTo>
                  <a:cubicBezTo>
                    <a:pt x="42" y="83"/>
                    <a:pt x="1" y="166"/>
                    <a:pt x="1" y="276"/>
                  </a:cubicBezTo>
                  <a:cubicBezTo>
                    <a:pt x="1" y="441"/>
                    <a:pt x="97" y="592"/>
                    <a:pt x="249" y="661"/>
                  </a:cubicBezTo>
                  <a:lnTo>
                    <a:pt x="249" y="937"/>
                  </a:lnTo>
                  <a:cubicBezTo>
                    <a:pt x="97" y="992"/>
                    <a:pt x="1" y="1143"/>
                    <a:pt x="1" y="1308"/>
                  </a:cubicBezTo>
                  <a:cubicBezTo>
                    <a:pt x="1" y="1487"/>
                    <a:pt x="97" y="1638"/>
                    <a:pt x="249" y="1693"/>
                  </a:cubicBezTo>
                  <a:lnTo>
                    <a:pt x="249" y="1969"/>
                  </a:lnTo>
                  <a:cubicBezTo>
                    <a:pt x="97" y="2038"/>
                    <a:pt x="1" y="2189"/>
                    <a:pt x="1" y="2354"/>
                  </a:cubicBezTo>
                  <a:cubicBezTo>
                    <a:pt x="1" y="2519"/>
                    <a:pt x="97" y="2671"/>
                    <a:pt x="249" y="2740"/>
                  </a:cubicBezTo>
                  <a:cubicBezTo>
                    <a:pt x="249" y="3250"/>
                    <a:pt x="537" y="3718"/>
                    <a:pt x="1006" y="3924"/>
                  </a:cubicBezTo>
                  <a:cubicBezTo>
                    <a:pt x="1210" y="4012"/>
                    <a:pt x="1414" y="4052"/>
                    <a:pt x="1610" y="4052"/>
                  </a:cubicBezTo>
                  <a:cubicBezTo>
                    <a:pt x="2359" y="4052"/>
                    <a:pt x="2975" y="3461"/>
                    <a:pt x="2975" y="2740"/>
                  </a:cubicBezTo>
                  <a:lnTo>
                    <a:pt x="2975" y="2699"/>
                  </a:lnTo>
                  <a:cubicBezTo>
                    <a:pt x="3126" y="2630"/>
                    <a:pt x="3223" y="2492"/>
                    <a:pt x="3223" y="2313"/>
                  </a:cubicBezTo>
                  <a:cubicBezTo>
                    <a:pt x="3223" y="2148"/>
                    <a:pt x="3126" y="1996"/>
                    <a:pt x="2975" y="1928"/>
                  </a:cubicBezTo>
                  <a:lnTo>
                    <a:pt x="2975" y="1653"/>
                  </a:lnTo>
                  <a:cubicBezTo>
                    <a:pt x="3126" y="1598"/>
                    <a:pt x="3223" y="1446"/>
                    <a:pt x="3223" y="1267"/>
                  </a:cubicBezTo>
                  <a:cubicBezTo>
                    <a:pt x="3223" y="1102"/>
                    <a:pt x="3126" y="950"/>
                    <a:pt x="2975" y="895"/>
                  </a:cubicBezTo>
                  <a:lnTo>
                    <a:pt x="2975" y="619"/>
                  </a:lnTo>
                  <a:cubicBezTo>
                    <a:pt x="3126" y="551"/>
                    <a:pt x="3223" y="399"/>
                    <a:pt x="3223" y="234"/>
                  </a:cubicBezTo>
                  <a:cubicBezTo>
                    <a:pt x="3223" y="151"/>
                    <a:pt x="3195" y="69"/>
                    <a:pt x="3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6"/>
            <p:cNvSpPr/>
            <p:nvPr/>
          </p:nvSpPr>
          <p:spPr>
            <a:xfrm>
              <a:off x="2360521" y="3118954"/>
              <a:ext cx="108750" cy="73129"/>
            </a:xfrm>
            <a:custGeom>
              <a:avLst/>
              <a:gdLst/>
              <a:ahLst/>
              <a:cxnLst/>
              <a:rect l="l" t="t" r="r" b="b"/>
              <a:pathLst>
                <a:path w="4036" h="2714" extrusionOk="0">
                  <a:moveTo>
                    <a:pt x="2727" y="0"/>
                  </a:moveTo>
                  <a:cubicBezTo>
                    <a:pt x="1392" y="0"/>
                    <a:pt x="276" y="964"/>
                    <a:pt x="56" y="2231"/>
                  </a:cubicBezTo>
                  <a:cubicBezTo>
                    <a:pt x="1" y="2479"/>
                    <a:pt x="221" y="2713"/>
                    <a:pt x="469" y="2713"/>
                  </a:cubicBezTo>
                  <a:lnTo>
                    <a:pt x="4035" y="2713"/>
                  </a:lnTo>
                  <a:lnTo>
                    <a:pt x="4035" y="648"/>
                  </a:lnTo>
                  <a:cubicBezTo>
                    <a:pt x="4035" y="290"/>
                    <a:pt x="3746" y="0"/>
                    <a:pt x="3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6"/>
            <p:cNvSpPr/>
            <p:nvPr/>
          </p:nvSpPr>
          <p:spPr>
            <a:xfrm>
              <a:off x="2636196" y="3118954"/>
              <a:ext cx="108696" cy="73129"/>
            </a:xfrm>
            <a:custGeom>
              <a:avLst/>
              <a:gdLst/>
              <a:ahLst/>
              <a:cxnLst/>
              <a:rect l="l" t="t" r="r" b="b"/>
              <a:pathLst>
                <a:path w="4034" h="2714" extrusionOk="0">
                  <a:moveTo>
                    <a:pt x="661" y="0"/>
                  </a:moveTo>
                  <a:cubicBezTo>
                    <a:pt x="289" y="0"/>
                    <a:pt x="0" y="290"/>
                    <a:pt x="0" y="648"/>
                  </a:cubicBezTo>
                  <a:lnTo>
                    <a:pt x="0" y="2713"/>
                  </a:lnTo>
                  <a:lnTo>
                    <a:pt x="3566" y="2713"/>
                  </a:lnTo>
                  <a:cubicBezTo>
                    <a:pt x="3828" y="2713"/>
                    <a:pt x="4034" y="2479"/>
                    <a:pt x="3979" y="2231"/>
                  </a:cubicBezTo>
                  <a:cubicBezTo>
                    <a:pt x="3759" y="964"/>
                    <a:pt x="2644" y="0"/>
                    <a:pt x="13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66"/>
          <p:cNvGrpSpPr/>
          <p:nvPr/>
        </p:nvGrpSpPr>
        <p:grpSpPr>
          <a:xfrm>
            <a:off x="4852811" y="2597280"/>
            <a:ext cx="354824" cy="424452"/>
            <a:chOff x="3157069" y="3118954"/>
            <a:chExt cx="317601" cy="379925"/>
          </a:xfrm>
        </p:grpSpPr>
        <p:sp>
          <p:nvSpPr>
            <p:cNvPr id="1352" name="Google Shape;1352;p66"/>
            <p:cNvSpPr/>
            <p:nvPr/>
          </p:nvSpPr>
          <p:spPr>
            <a:xfrm>
              <a:off x="3157069" y="3246215"/>
              <a:ext cx="32280" cy="20802"/>
            </a:xfrm>
            <a:custGeom>
              <a:avLst/>
              <a:gdLst/>
              <a:ahLst/>
              <a:cxnLst/>
              <a:rect l="l" t="t" r="r" b="b"/>
              <a:pathLst>
                <a:path w="1198" h="772" extrusionOk="0">
                  <a:moveTo>
                    <a:pt x="386" y="1"/>
                  </a:moveTo>
                  <a:cubicBezTo>
                    <a:pt x="179" y="1"/>
                    <a:pt x="0" y="166"/>
                    <a:pt x="0" y="386"/>
                  </a:cubicBezTo>
                  <a:cubicBezTo>
                    <a:pt x="0" y="592"/>
                    <a:pt x="179" y="772"/>
                    <a:pt x="386" y="772"/>
                  </a:cubicBezTo>
                  <a:lnTo>
                    <a:pt x="812" y="772"/>
                  </a:lnTo>
                  <a:cubicBezTo>
                    <a:pt x="1032" y="772"/>
                    <a:pt x="1198" y="592"/>
                    <a:pt x="1198" y="386"/>
                  </a:cubicBezTo>
                  <a:cubicBezTo>
                    <a:pt x="1198" y="166"/>
                    <a:pt x="1032"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6"/>
            <p:cNvSpPr/>
            <p:nvPr/>
          </p:nvSpPr>
          <p:spPr>
            <a:xfrm>
              <a:off x="3203415" y="3246215"/>
              <a:ext cx="67551" cy="20802"/>
            </a:xfrm>
            <a:custGeom>
              <a:avLst/>
              <a:gdLst/>
              <a:ahLst/>
              <a:cxnLst/>
              <a:rect l="l" t="t" r="r" b="b"/>
              <a:pathLst>
                <a:path w="2507" h="772" extrusionOk="0">
                  <a:moveTo>
                    <a:pt x="386" y="1"/>
                  </a:moveTo>
                  <a:cubicBezTo>
                    <a:pt x="180" y="1"/>
                    <a:pt x="1" y="166"/>
                    <a:pt x="1" y="386"/>
                  </a:cubicBezTo>
                  <a:cubicBezTo>
                    <a:pt x="1" y="592"/>
                    <a:pt x="180" y="772"/>
                    <a:pt x="386" y="772"/>
                  </a:cubicBezTo>
                  <a:lnTo>
                    <a:pt x="2121" y="772"/>
                  </a:lnTo>
                  <a:cubicBezTo>
                    <a:pt x="2328" y="772"/>
                    <a:pt x="2507" y="592"/>
                    <a:pt x="2507" y="386"/>
                  </a:cubicBezTo>
                  <a:cubicBezTo>
                    <a:pt x="2507" y="166"/>
                    <a:pt x="2328" y="1"/>
                    <a:pt x="21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6"/>
            <p:cNvSpPr/>
            <p:nvPr/>
          </p:nvSpPr>
          <p:spPr>
            <a:xfrm>
              <a:off x="3236072" y="3204289"/>
              <a:ext cx="69033" cy="20802"/>
            </a:xfrm>
            <a:custGeom>
              <a:avLst/>
              <a:gdLst/>
              <a:ahLst/>
              <a:cxnLst/>
              <a:rect l="l" t="t" r="r" b="b"/>
              <a:pathLst>
                <a:path w="2562" h="772" extrusionOk="0">
                  <a:moveTo>
                    <a:pt x="386" y="0"/>
                  </a:moveTo>
                  <a:cubicBezTo>
                    <a:pt x="180" y="0"/>
                    <a:pt x="0" y="180"/>
                    <a:pt x="0" y="386"/>
                  </a:cubicBezTo>
                  <a:cubicBezTo>
                    <a:pt x="0" y="606"/>
                    <a:pt x="180" y="771"/>
                    <a:pt x="386" y="771"/>
                  </a:cubicBezTo>
                  <a:lnTo>
                    <a:pt x="2176" y="771"/>
                  </a:lnTo>
                  <a:cubicBezTo>
                    <a:pt x="2383" y="771"/>
                    <a:pt x="2561" y="606"/>
                    <a:pt x="2561" y="386"/>
                  </a:cubicBezTo>
                  <a:cubicBezTo>
                    <a:pt x="2561" y="180"/>
                    <a:pt x="2383" y="0"/>
                    <a:pt x="21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6"/>
            <p:cNvSpPr/>
            <p:nvPr/>
          </p:nvSpPr>
          <p:spPr>
            <a:xfrm>
              <a:off x="3196005" y="3204289"/>
              <a:ext cx="32307" cy="20802"/>
            </a:xfrm>
            <a:custGeom>
              <a:avLst/>
              <a:gdLst/>
              <a:ahLst/>
              <a:cxnLst/>
              <a:rect l="l" t="t" r="r" b="b"/>
              <a:pathLst>
                <a:path w="1199" h="772" extrusionOk="0">
                  <a:moveTo>
                    <a:pt x="400" y="0"/>
                  </a:moveTo>
                  <a:cubicBezTo>
                    <a:pt x="180" y="0"/>
                    <a:pt x="0" y="180"/>
                    <a:pt x="0" y="386"/>
                  </a:cubicBezTo>
                  <a:cubicBezTo>
                    <a:pt x="0" y="606"/>
                    <a:pt x="180" y="771"/>
                    <a:pt x="400" y="771"/>
                  </a:cubicBezTo>
                  <a:lnTo>
                    <a:pt x="813" y="771"/>
                  </a:lnTo>
                  <a:cubicBezTo>
                    <a:pt x="1034" y="771"/>
                    <a:pt x="1199" y="606"/>
                    <a:pt x="1199" y="386"/>
                  </a:cubicBezTo>
                  <a:cubicBezTo>
                    <a:pt x="1199" y="180"/>
                    <a:pt x="1034"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6"/>
            <p:cNvSpPr/>
            <p:nvPr/>
          </p:nvSpPr>
          <p:spPr>
            <a:xfrm>
              <a:off x="3236072" y="3277390"/>
              <a:ext cx="69033" cy="20802"/>
            </a:xfrm>
            <a:custGeom>
              <a:avLst/>
              <a:gdLst/>
              <a:ahLst/>
              <a:cxnLst/>
              <a:rect l="l" t="t" r="r" b="b"/>
              <a:pathLst>
                <a:path w="2562" h="772" extrusionOk="0">
                  <a:moveTo>
                    <a:pt x="386" y="0"/>
                  </a:moveTo>
                  <a:cubicBezTo>
                    <a:pt x="180" y="0"/>
                    <a:pt x="0" y="179"/>
                    <a:pt x="0" y="386"/>
                  </a:cubicBezTo>
                  <a:cubicBezTo>
                    <a:pt x="0" y="606"/>
                    <a:pt x="180" y="771"/>
                    <a:pt x="386" y="771"/>
                  </a:cubicBezTo>
                  <a:lnTo>
                    <a:pt x="2176" y="771"/>
                  </a:lnTo>
                  <a:cubicBezTo>
                    <a:pt x="2383" y="771"/>
                    <a:pt x="2561" y="606"/>
                    <a:pt x="2561" y="386"/>
                  </a:cubicBezTo>
                  <a:cubicBezTo>
                    <a:pt x="2561" y="179"/>
                    <a:pt x="2383" y="0"/>
                    <a:pt x="21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6"/>
            <p:cNvSpPr/>
            <p:nvPr/>
          </p:nvSpPr>
          <p:spPr>
            <a:xfrm>
              <a:off x="3196005" y="3277390"/>
              <a:ext cx="32307" cy="20802"/>
            </a:xfrm>
            <a:custGeom>
              <a:avLst/>
              <a:gdLst/>
              <a:ahLst/>
              <a:cxnLst/>
              <a:rect l="l" t="t" r="r" b="b"/>
              <a:pathLst>
                <a:path w="1199" h="772" extrusionOk="0">
                  <a:moveTo>
                    <a:pt x="400" y="0"/>
                  </a:moveTo>
                  <a:cubicBezTo>
                    <a:pt x="180" y="0"/>
                    <a:pt x="0" y="179"/>
                    <a:pt x="0" y="386"/>
                  </a:cubicBezTo>
                  <a:cubicBezTo>
                    <a:pt x="0" y="606"/>
                    <a:pt x="180" y="771"/>
                    <a:pt x="400" y="771"/>
                  </a:cubicBezTo>
                  <a:lnTo>
                    <a:pt x="813" y="771"/>
                  </a:lnTo>
                  <a:cubicBezTo>
                    <a:pt x="1034" y="771"/>
                    <a:pt x="1199" y="606"/>
                    <a:pt x="1199" y="386"/>
                  </a:cubicBezTo>
                  <a:cubicBezTo>
                    <a:pt x="1199" y="179"/>
                    <a:pt x="1034"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6"/>
            <p:cNvSpPr/>
            <p:nvPr/>
          </p:nvSpPr>
          <p:spPr>
            <a:xfrm>
              <a:off x="3233485" y="3423540"/>
              <a:ext cx="59737" cy="52327"/>
            </a:xfrm>
            <a:custGeom>
              <a:avLst/>
              <a:gdLst/>
              <a:ahLst/>
              <a:cxnLst/>
              <a:rect l="l" t="t" r="r" b="b"/>
              <a:pathLst>
                <a:path w="2217" h="1942" extrusionOk="0">
                  <a:moveTo>
                    <a:pt x="399" y="1"/>
                  </a:moveTo>
                  <a:cubicBezTo>
                    <a:pt x="179" y="1"/>
                    <a:pt x="1" y="179"/>
                    <a:pt x="1" y="400"/>
                  </a:cubicBezTo>
                  <a:cubicBezTo>
                    <a:pt x="1" y="579"/>
                    <a:pt x="111" y="730"/>
                    <a:pt x="262" y="785"/>
                  </a:cubicBezTo>
                  <a:lnTo>
                    <a:pt x="262" y="854"/>
                  </a:lnTo>
                  <a:cubicBezTo>
                    <a:pt x="262" y="1460"/>
                    <a:pt x="757" y="1942"/>
                    <a:pt x="1363" y="1942"/>
                  </a:cubicBezTo>
                  <a:lnTo>
                    <a:pt x="2217" y="1942"/>
                  </a:lnTo>
                  <a:cubicBezTo>
                    <a:pt x="2093" y="1901"/>
                    <a:pt x="1997" y="1846"/>
                    <a:pt x="1886" y="1776"/>
                  </a:cubicBezTo>
                  <a:cubicBezTo>
                    <a:pt x="1611" y="1598"/>
                    <a:pt x="1405" y="1350"/>
                    <a:pt x="1281" y="1033"/>
                  </a:cubicBezTo>
                  <a:cubicBezTo>
                    <a:pt x="1212" y="868"/>
                    <a:pt x="1157" y="689"/>
                    <a:pt x="1115" y="524"/>
                  </a:cubicBezTo>
                  <a:cubicBezTo>
                    <a:pt x="1060" y="359"/>
                    <a:pt x="1033" y="179"/>
                    <a:pt x="10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6"/>
            <p:cNvSpPr/>
            <p:nvPr/>
          </p:nvSpPr>
          <p:spPr>
            <a:xfrm>
              <a:off x="3321407" y="3190035"/>
              <a:ext cx="148413" cy="118531"/>
            </a:xfrm>
            <a:custGeom>
              <a:avLst/>
              <a:gdLst/>
              <a:ahLst/>
              <a:cxnLst/>
              <a:rect l="l" t="t" r="r" b="b"/>
              <a:pathLst>
                <a:path w="5508" h="4399" extrusionOk="0">
                  <a:moveTo>
                    <a:pt x="1201" y="1"/>
                  </a:moveTo>
                  <a:cubicBezTo>
                    <a:pt x="1164" y="1"/>
                    <a:pt x="1126" y="3"/>
                    <a:pt x="1088" y="6"/>
                  </a:cubicBezTo>
                  <a:lnTo>
                    <a:pt x="1074" y="6"/>
                  </a:lnTo>
                  <a:cubicBezTo>
                    <a:pt x="758" y="48"/>
                    <a:pt x="483" y="199"/>
                    <a:pt x="290" y="447"/>
                  </a:cubicBezTo>
                  <a:cubicBezTo>
                    <a:pt x="97" y="681"/>
                    <a:pt x="0" y="984"/>
                    <a:pt x="42" y="1300"/>
                  </a:cubicBezTo>
                  <a:lnTo>
                    <a:pt x="331" y="4054"/>
                  </a:lnTo>
                  <a:cubicBezTo>
                    <a:pt x="441" y="3999"/>
                    <a:pt x="538" y="3944"/>
                    <a:pt x="648" y="3903"/>
                  </a:cubicBezTo>
                  <a:cubicBezTo>
                    <a:pt x="1171" y="3696"/>
                    <a:pt x="1708" y="3600"/>
                    <a:pt x="2258" y="3600"/>
                  </a:cubicBezTo>
                  <a:cubicBezTo>
                    <a:pt x="2383" y="3600"/>
                    <a:pt x="2520" y="3600"/>
                    <a:pt x="2644" y="3613"/>
                  </a:cubicBezTo>
                  <a:lnTo>
                    <a:pt x="2451" y="1851"/>
                  </a:lnTo>
                  <a:lnTo>
                    <a:pt x="3071" y="2278"/>
                  </a:lnTo>
                  <a:cubicBezTo>
                    <a:pt x="3139" y="2333"/>
                    <a:pt x="3222" y="2361"/>
                    <a:pt x="3305" y="2361"/>
                  </a:cubicBezTo>
                  <a:lnTo>
                    <a:pt x="4503" y="2236"/>
                  </a:lnTo>
                  <a:lnTo>
                    <a:pt x="4035" y="3971"/>
                  </a:lnTo>
                  <a:cubicBezTo>
                    <a:pt x="4241" y="4081"/>
                    <a:pt x="4448" y="4192"/>
                    <a:pt x="4654" y="4329"/>
                  </a:cubicBezTo>
                  <a:cubicBezTo>
                    <a:pt x="4696" y="4344"/>
                    <a:pt x="4737" y="4371"/>
                    <a:pt x="4764" y="4399"/>
                  </a:cubicBezTo>
                  <a:lnTo>
                    <a:pt x="5397" y="2086"/>
                  </a:lnTo>
                  <a:cubicBezTo>
                    <a:pt x="5508" y="1672"/>
                    <a:pt x="5397" y="1232"/>
                    <a:pt x="5109" y="915"/>
                  </a:cubicBezTo>
                  <a:cubicBezTo>
                    <a:pt x="5028" y="827"/>
                    <a:pt x="4916" y="782"/>
                    <a:pt x="4804" y="782"/>
                  </a:cubicBezTo>
                  <a:cubicBezTo>
                    <a:pt x="4706" y="782"/>
                    <a:pt x="4608" y="817"/>
                    <a:pt x="4531" y="887"/>
                  </a:cubicBezTo>
                  <a:cubicBezTo>
                    <a:pt x="4379" y="1025"/>
                    <a:pt x="4351" y="1245"/>
                    <a:pt x="4448" y="1410"/>
                  </a:cubicBezTo>
                  <a:lnTo>
                    <a:pt x="3429" y="1520"/>
                  </a:lnTo>
                  <a:lnTo>
                    <a:pt x="2273" y="694"/>
                  </a:lnTo>
                  <a:cubicBezTo>
                    <a:pt x="2203" y="529"/>
                    <a:pt x="2093" y="378"/>
                    <a:pt x="1942" y="268"/>
                  </a:cubicBezTo>
                  <a:cubicBezTo>
                    <a:pt x="1725" y="87"/>
                    <a:pt x="1466" y="1"/>
                    <a:pt x="1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6"/>
            <p:cNvSpPr/>
            <p:nvPr/>
          </p:nvSpPr>
          <p:spPr>
            <a:xfrm>
              <a:off x="3328817" y="3417235"/>
              <a:ext cx="140276" cy="81643"/>
            </a:xfrm>
            <a:custGeom>
              <a:avLst/>
              <a:gdLst/>
              <a:ahLst/>
              <a:cxnLst/>
              <a:rect l="l" t="t" r="r" b="b"/>
              <a:pathLst>
                <a:path w="5206" h="3030" extrusionOk="0">
                  <a:moveTo>
                    <a:pt x="5192" y="0"/>
                  </a:moveTo>
                  <a:cubicBezTo>
                    <a:pt x="5150" y="28"/>
                    <a:pt x="5109" y="42"/>
                    <a:pt x="5067" y="55"/>
                  </a:cubicBezTo>
                  <a:lnTo>
                    <a:pt x="3732" y="593"/>
                  </a:lnTo>
                  <a:cubicBezTo>
                    <a:pt x="3580" y="1019"/>
                    <a:pt x="3250" y="1364"/>
                    <a:pt x="2796" y="1557"/>
                  </a:cubicBezTo>
                  <a:cubicBezTo>
                    <a:pt x="2604" y="1634"/>
                    <a:pt x="2404" y="1671"/>
                    <a:pt x="2205" y="1671"/>
                  </a:cubicBezTo>
                  <a:cubicBezTo>
                    <a:pt x="1948" y="1671"/>
                    <a:pt x="1693" y="1610"/>
                    <a:pt x="1460" y="1501"/>
                  </a:cubicBezTo>
                  <a:lnTo>
                    <a:pt x="125" y="2025"/>
                  </a:lnTo>
                  <a:cubicBezTo>
                    <a:pt x="83" y="2052"/>
                    <a:pt x="42" y="2065"/>
                    <a:pt x="1" y="2080"/>
                  </a:cubicBezTo>
                  <a:cubicBezTo>
                    <a:pt x="276" y="2368"/>
                    <a:pt x="621" y="2616"/>
                    <a:pt x="1006" y="2781"/>
                  </a:cubicBezTo>
                  <a:cubicBezTo>
                    <a:pt x="1392" y="2947"/>
                    <a:pt x="1791" y="3029"/>
                    <a:pt x="2190" y="3029"/>
                  </a:cubicBezTo>
                  <a:cubicBezTo>
                    <a:pt x="2562" y="3029"/>
                    <a:pt x="2947" y="2961"/>
                    <a:pt x="3305" y="2809"/>
                  </a:cubicBezTo>
                  <a:cubicBezTo>
                    <a:pt x="4049" y="2520"/>
                    <a:pt x="4641" y="1942"/>
                    <a:pt x="4957" y="1212"/>
                  </a:cubicBezTo>
                  <a:cubicBezTo>
                    <a:pt x="5122" y="813"/>
                    <a:pt x="5205" y="413"/>
                    <a:pt x="5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6"/>
            <p:cNvSpPr/>
            <p:nvPr/>
          </p:nvSpPr>
          <p:spPr>
            <a:xfrm>
              <a:off x="3275385" y="3309239"/>
              <a:ext cx="199285" cy="143671"/>
            </a:xfrm>
            <a:custGeom>
              <a:avLst/>
              <a:gdLst/>
              <a:ahLst/>
              <a:cxnLst/>
              <a:rect l="l" t="t" r="r" b="b"/>
              <a:pathLst>
                <a:path w="7396" h="5332" extrusionOk="0">
                  <a:moveTo>
                    <a:pt x="3961" y="1"/>
                  </a:moveTo>
                  <a:cubicBezTo>
                    <a:pt x="3531" y="1"/>
                    <a:pt x="3095" y="81"/>
                    <a:pt x="2672" y="250"/>
                  </a:cubicBezTo>
                  <a:cubicBezTo>
                    <a:pt x="869" y="966"/>
                    <a:pt x="1" y="3004"/>
                    <a:pt x="717" y="4794"/>
                  </a:cubicBezTo>
                  <a:lnTo>
                    <a:pt x="717" y="4807"/>
                  </a:lnTo>
                  <a:cubicBezTo>
                    <a:pt x="844" y="5134"/>
                    <a:pt x="1164" y="5332"/>
                    <a:pt x="1500" y="5332"/>
                  </a:cubicBezTo>
                  <a:cubicBezTo>
                    <a:pt x="1602" y="5332"/>
                    <a:pt x="1705" y="5313"/>
                    <a:pt x="1805" y="5275"/>
                  </a:cubicBezTo>
                  <a:lnTo>
                    <a:pt x="6748" y="3307"/>
                  </a:lnTo>
                  <a:cubicBezTo>
                    <a:pt x="7175" y="3127"/>
                    <a:pt x="7395" y="2646"/>
                    <a:pt x="7216" y="2218"/>
                  </a:cubicBezTo>
                  <a:lnTo>
                    <a:pt x="7216" y="2205"/>
                  </a:lnTo>
                  <a:cubicBezTo>
                    <a:pt x="6669" y="838"/>
                    <a:pt x="5351" y="1"/>
                    <a:pt x="39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6"/>
            <p:cNvSpPr/>
            <p:nvPr/>
          </p:nvSpPr>
          <p:spPr>
            <a:xfrm>
              <a:off x="3313243" y="3118954"/>
              <a:ext cx="64964" cy="64964"/>
            </a:xfrm>
            <a:custGeom>
              <a:avLst/>
              <a:gdLst/>
              <a:ahLst/>
              <a:cxnLst/>
              <a:rect l="l" t="t" r="r" b="b"/>
              <a:pathLst>
                <a:path w="2411" h="2411" extrusionOk="0">
                  <a:moveTo>
                    <a:pt x="1212" y="0"/>
                  </a:moveTo>
                  <a:cubicBezTo>
                    <a:pt x="538" y="0"/>
                    <a:pt x="0" y="538"/>
                    <a:pt x="0" y="1199"/>
                  </a:cubicBezTo>
                  <a:cubicBezTo>
                    <a:pt x="0" y="1860"/>
                    <a:pt x="538" y="2410"/>
                    <a:pt x="1212" y="2410"/>
                  </a:cubicBezTo>
                  <a:cubicBezTo>
                    <a:pt x="1873" y="2410"/>
                    <a:pt x="2410" y="1860"/>
                    <a:pt x="2410" y="1199"/>
                  </a:cubicBezTo>
                  <a:cubicBezTo>
                    <a:pt x="2410" y="538"/>
                    <a:pt x="1873" y="0"/>
                    <a:pt x="1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66"/>
          <p:cNvGrpSpPr/>
          <p:nvPr/>
        </p:nvGrpSpPr>
        <p:grpSpPr>
          <a:xfrm>
            <a:off x="5745777" y="2642660"/>
            <a:ext cx="431917" cy="333691"/>
            <a:chOff x="3972129" y="3118738"/>
            <a:chExt cx="386607" cy="298685"/>
          </a:xfrm>
        </p:grpSpPr>
        <p:sp>
          <p:nvSpPr>
            <p:cNvPr id="1364" name="Google Shape;1364;p66"/>
            <p:cNvSpPr/>
            <p:nvPr/>
          </p:nvSpPr>
          <p:spPr>
            <a:xfrm>
              <a:off x="3992903" y="3371213"/>
              <a:ext cx="52354" cy="46211"/>
            </a:xfrm>
            <a:custGeom>
              <a:avLst/>
              <a:gdLst/>
              <a:ahLst/>
              <a:cxnLst/>
              <a:rect l="l" t="t" r="r" b="b"/>
              <a:pathLst>
                <a:path w="1943" h="1715" extrusionOk="0">
                  <a:moveTo>
                    <a:pt x="0" y="1"/>
                  </a:moveTo>
                  <a:lnTo>
                    <a:pt x="0" y="731"/>
                  </a:lnTo>
                  <a:cubicBezTo>
                    <a:pt x="0" y="1172"/>
                    <a:pt x="290" y="1585"/>
                    <a:pt x="716" y="1681"/>
                  </a:cubicBezTo>
                  <a:cubicBezTo>
                    <a:pt x="806" y="1703"/>
                    <a:pt x="894" y="1714"/>
                    <a:pt x="979" y="1714"/>
                  </a:cubicBezTo>
                  <a:cubicBezTo>
                    <a:pt x="1512" y="1714"/>
                    <a:pt x="1942" y="1294"/>
                    <a:pt x="1942" y="772"/>
                  </a:cubicBezTo>
                  <a:lnTo>
                    <a:pt x="19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6"/>
            <p:cNvSpPr/>
            <p:nvPr/>
          </p:nvSpPr>
          <p:spPr>
            <a:xfrm>
              <a:off x="4285634" y="3371213"/>
              <a:ext cx="51950" cy="46211"/>
            </a:xfrm>
            <a:custGeom>
              <a:avLst/>
              <a:gdLst/>
              <a:ahLst/>
              <a:cxnLst/>
              <a:rect l="l" t="t" r="r" b="b"/>
              <a:pathLst>
                <a:path w="1928" h="1715" extrusionOk="0">
                  <a:moveTo>
                    <a:pt x="0" y="1"/>
                  </a:moveTo>
                  <a:lnTo>
                    <a:pt x="0" y="731"/>
                  </a:lnTo>
                  <a:cubicBezTo>
                    <a:pt x="0" y="1172"/>
                    <a:pt x="276" y="1585"/>
                    <a:pt x="716" y="1681"/>
                  </a:cubicBezTo>
                  <a:cubicBezTo>
                    <a:pt x="803" y="1703"/>
                    <a:pt x="890" y="1714"/>
                    <a:pt x="974" y="1714"/>
                  </a:cubicBezTo>
                  <a:cubicBezTo>
                    <a:pt x="1498" y="1714"/>
                    <a:pt x="1928" y="1294"/>
                    <a:pt x="1928" y="772"/>
                  </a:cubicBezTo>
                  <a:lnTo>
                    <a:pt x="19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6"/>
            <p:cNvSpPr/>
            <p:nvPr/>
          </p:nvSpPr>
          <p:spPr>
            <a:xfrm>
              <a:off x="3972129" y="3217599"/>
              <a:ext cx="146204" cy="122492"/>
            </a:xfrm>
            <a:custGeom>
              <a:avLst/>
              <a:gdLst/>
              <a:ahLst/>
              <a:cxnLst/>
              <a:rect l="l" t="t" r="r" b="b"/>
              <a:pathLst>
                <a:path w="5426" h="4546" extrusionOk="0">
                  <a:moveTo>
                    <a:pt x="2884" y="1"/>
                  </a:moveTo>
                  <a:cubicBezTo>
                    <a:pt x="1281" y="1"/>
                    <a:pt x="0" y="1252"/>
                    <a:pt x="0" y="2770"/>
                  </a:cubicBezTo>
                  <a:lnTo>
                    <a:pt x="0" y="4119"/>
                  </a:lnTo>
                  <a:cubicBezTo>
                    <a:pt x="0" y="4353"/>
                    <a:pt x="180" y="4545"/>
                    <a:pt x="413" y="4545"/>
                  </a:cubicBezTo>
                  <a:lnTo>
                    <a:pt x="3057" y="4545"/>
                  </a:lnTo>
                  <a:cubicBezTo>
                    <a:pt x="3291" y="4545"/>
                    <a:pt x="3484" y="4353"/>
                    <a:pt x="3484" y="4119"/>
                  </a:cubicBezTo>
                  <a:lnTo>
                    <a:pt x="3484" y="4160"/>
                  </a:lnTo>
                  <a:lnTo>
                    <a:pt x="5425" y="4160"/>
                  </a:lnTo>
                  <a:lnTo>
                    <a:pt x="5425" y="1834"/>
                  </a:lnTo>
                  <a:lnTo>
                    <a:pt x="3484" y="1834"/>
                  </a:lnTo>
                  <a:lnTo>
                    <a:pt x="3484" y="567"/>
                  </a:lnTo>
                  <a:cubicBezTo>
                    <a:pt x="3484" y="264"/>
                    <a:pt x="3250" y="2"/>
                    <a:pt x="2961" y="2"/>
                  </a:cubicBezTo>
                  <a:cubicBezTo>
                    <a:pt x="2935" y="1"/>
                    <a:pt x="2910" y="1"/>
                    <a:pt x="2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6"/>
            <p:cNvSpPr/>
            <p:nvPr/>
          </p:nvSpPr>
          <p:spPr>
            <a:xfrm>
              <a:off x="4212182" y="3222099"/>
              <a:ext cx="146554" cy="128366"/>
            </a:xfrm>
            <a:custGeom>
              <a:avLst/>
              <a:gdLst/>
              <a:ahLst/>
              <a:cxnLst/>
              <a:rect l="l" t="t" r="r" b="b"/>
              <a:pathLst>
                <a:path w="5439" h="4764" extrusionOk="0">
                  <a:moveTo>
                    <a:pt x="2629" y="0"/>
                  </a:moveTo>
                  <a:cubicBezTo>
                    <a:pt x="2313" y="0"/>
                    <a:pt x="2326" y="565"/>
                    <a:pt x="2326" y="565"/>
                  </a:cubicBezTo>
                  <a:lnTo>
                    <a:pt x="2326" y="1667"/>
                  </a:lnTo>
                  <a:lnTo>
                    <a:pt x="0" y="1667"/>
                  </a:lnTo>
                  <a:lnTo>
                    <a:pt x="0" y="3993"/>
                  </a:lnTo>
                  <a:lnTo>
                    <a:pt x="2326" y="3993"/>
                  </a:lnTo>
                  <a:lnTo>
                    <a:pt x="2326" y="4117"/>
                  </a:lnTo>
                  <a:cubicBezTo>
                    <a:pt x="2065" y="4351"/>
                    <a:pt x="2258" y="4544"/>
                    <a:pt x="2492" y="4764"/>
                  </a:cubicBezTo>
                  <a:lnTo>
                    <a:pt x="4984" y="4764"/>
                  </a:lnTo>
                  <a:cubicBezTo>
                    <a:pt x="5218" y="4544"/>
                    <a:pt x="5411" y="4351"/>
                    <a:pt x="5438" y="4117"/>
                  </a:cubicBezTo>
                  <a:lnTo>
                    <a:pt x="5438" y="2768"/>
                  </a:lnTo>
                  <a:cubicBezTo>
                    <a:pt x="5411" y="1239"/>
                    <a:pt x="4158" y="0"/>
                    <a:pt x="2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6"/>
            <p:cNvSpPr/>
            <p:nvPr/>
          </p:nvSpPr>
          <p:spPr>
            <a:xfrm>
              <a:off x="4104941" y="3118738"/>
              <a:ext cx="117265" cy="284809"/>
            </a:xfrm>
            <a:custGeom>
              <a:avLst/>
              <a:gdLst/>
              <a:ahLst/>
              <a:cxnLst/>
              <a:rect l="l" t="t" r="r" b="b"/>
              <a:pathLst>
                <a:path w="4352" h="10570" extrusionOk="0">
                  <a:moveTo>
                    <a:pt x="1151" y="0"/>
                  </a:moveTo>
                  <a:cubicBezTo>
                    <a:pt x="1125" y="0"/>
                    <a:pt x="882" y="91"/>
                    <a:pt x="882" y="91"/>
                  </a:cubicBezTo>
                  <a:lnTo>
                    <a:pt x="882" y="176"/>
                  </a:lnTo>
                  <a:lnTo>
                    <a:pt x="882" y="176"/>
                  </a:lnTo>
                  <a:cubicBezTo>
                    <a:pt x="965" y="114"/>
                    <a:pt x="1052" y="58"/>
                    <a:pt x="1144" y="8"/>
                  </a:cubicBezTo>
                  <a:cubicBezTo>
                    <a:pt x="1153" y="3"/>
                    <a:pt x="1155" y="0"/>
                    <a:pt x="1151" y="0"/>
                  </a:cubicBezTo>
                  <a:close/>
                  <a:moveTo>
                    <a:pt x="3226" y="28"/>
                  </a:moveTo>
                  <a:cubicBezTo>
                    <a:pt x="3189" y="28"/>
                    <a:pt x="3209" y="119"/>
                    <a:pt x="3209" y="119"/>
                  </a:cubicBezTo>
                  <a:lnTo>
                    <a:pt x="3209" y="1303"/>
                  </a:lnTo>
                  <a:cubicBezTo>
                    <a:pt x="3209" y="1303"/>
                    <a:pt x="3016" y="1565"/>
                    <a:pt x="2892" y="1633"/>
                  </a:cubicBezTo>
                  <a:lnTo>
                    <a:pt x="2355" y="1923"/>
                  </a:lnTo>
                  <a:cubicBezTo>
                    <a:pt x="2300" y="1957"/>
                    <a:pt x="2235" y="1974"/>
                    <a:pt x="2169" y="1974"/>
                  </a:cubicBezTo>
                  <a:cubicBezTo>
                    <a:pt x="2104" y="1974"/>
                    <a:pt x="2038" y="1957"/>
                    <a:pt x="1983" y="1923"/>
                  </a:cubicBezTo>
                  <a:lnTo>
                    <a:pt x="1460" y="1606"/>
                  </a:lnTo>
                  <a:cubicBezTo>
                    <a:pt x="1336" y="1537"/>
                    <a:pt x="882" y="1275"/>
                    <a:pt x="882" y="1275"/>
                  </a:cubicBezTo>
                  <a:lnTo>
                    <a:pt x="882" y="176"/>
                  </a:lnTo>
                  <a:lnTo>
                    <a:pt x="882" y="176"/>
                  </a:lnTo>
                  <a:cubicBezTo>
                    <a:pt x="362" y="563"/>
                    <a:pt x="15" y="1181"/>
                    <a:pt x="15" y="1881"/>
                  </a:cubicBezTo>
                  <a:cubicBezTo>
                    <a:pt x="0" y="2735"/>
                    <a:pt x="1267" y="3836"/>
                    <a:pt x="1267" y="3836"/>
                  </a:cubicBezTo>
                  <a:lnTo>
                    <a:pt x="1267" y="9633"/>
                  </a:lnTo>
                  <a:cubicBezTo>
                    <a:pt x="1267" y="9633"/>
                    <a:pt x="1612" y="10569"/>
                    <a:pt x="2121" y="10569"/>
                  </a:cubicBezTo>
                  <a:cubicBezTo>
                    <a:pt x="2644" y="10569"/>
                    <a:pt x="2823" y="9633"/>
                    <a:pt x="2823" y="9633"/>
                  </a:cubicBezTo>
                  <a:lnTo>
                    <a:pt x="2823" y="3878"/>
                  </a:lnTo>
                  <a:cubicBezTo>
                    <a:pt x="2823" y="3878"/>
                    <a:pt x="4324" y="2804"/>
                    <a:pt x="4338" y="1936"/>
                  </a:cubicBezTo>
                  <a:cubicBezTo>
                    <a:pt x="4351" y="1124"/>
                    <a:pt x="3911" y="421"/>
                    <a:pt x="3250" y="36"/>
                  </a:cubicBezTo>
                  <a:cubicBezTo>
                    <a:pt x="3240" y="30"/>
                    <a:pt x="3232" y="28"/>
                    <a:pt x="3226" y="2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66"/>
          <p:cNvGrpSpPr/>
          <p:nvPr/>
        </p:nvGrpSpPr>
        <p:grpSpPr>
          <a:xfrm>
            <a:off x="6705249" y="2598319"/>
            <a:ext cx="274027" cy="422375"/>
            <a:chOff x="4786811" y="3118954"/>
            <a:chExt cx="245280" cy="378065"/>
          </a:xfrm>
        </p:grpSpPr>
        <p:sp>
          <p:nvSpPr>
            <p:cNvPr id="1370" name="Google Shape;1370;p66"/>
            <p:cNvSpPr/>
            <p:nvPr/>
          </p:nvSpPr>
          <p:spPr>
            <a:xfrm>
              <a:off x="4833210" y="3118954"/>
              <a:ext cx="64183" cy="64210"/>
            </a:xfrm>
            <a:custGeom>
              <a:avLst/>
              <a:gdLst/>
              <a:ahLst/>
              <a:cxnLst/>
              <a:rect l="l" t="t" r="r" b="b"/>
              <a:pathLst>
                <a:path w="2382" h="2383" extrusionOk="0">
                  <a:moveTo>
                    <a:pt x="1198" y="0"/>
                  </a:moveTo>
                  <a:cubicBezTo>
                    <a:pt x="537" y="0"/>
                    <a:pt x="1" y="538"/>
                    <a:pt x="1" y="1185"/>
                  </a:cubicBezTo>
                  <a:cubicBezTo>
                    <a:pt x="1" y="1845"/>
                    <a:pt x="537" y="2383"/>
                    <a:pt x="1198" y="2383"/>
                  </a:cubicBezTo>
                  <a:cubicBezTo>
                    <a:pt x="1846" y="2383"/>
                    <a:pt x="2382" y="1845"/>
                    <a:pt x="2382" y="1185"/>
                  </a:cubicBezTo>
                  <a:cubicBezTo>
                    <a:pt x="2382" y="538"/>
                    <a:pt x="1846" y="0"/>
                    <a:pt x="11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6"/>
            <p:cNvSpPr/>
            <p:nvPr/>
          </p:nvSpPr>
          <p:spPr>
            <a:xfrm>
              <a:off x="4786811" y="3194157"/>
              <a:ext cx="198531" cy="231269"/>
            </a:xfrm>
            <a:custGeom>
              <a:avLst/>
              <a:gdLst/>
              <a:ahLst/>
              <a:cxnLst/>
              <a:rect l="l" t="t" r="r" b="b"/>
              <a:pathLst>
                <a:path w="7368" h="8583" extrusionOk="0">
                  <a:moveTo>
                    <a:pt x="3103" y="0"/>
                  </a:moveTo>
                  <a:cubicBezTo>
                    <a:pt x="3012" y="0"/>
                    <a:pt x="2918" y="11"/>
                    <a:pt x="2824" y="33"/>
                  </a:cubicBezTo>
                  <a:cubicBezTo>
                    <a:pt x="2301" y="156"/>
                    <a:pt x="1943" y="652"/>
                    <a:pt x="1943" y="1202"/>
                  </a:cubicBezTo>
                  <a:lnTo>
                    <a:pt x="1943" y="3901"/>
                  </a:lnTo>
                  <a:cubicBezTo>
                    <a:pt x="2507" y="3625"/>
                    <a:pt x="3140" y="3475"/>
                    <a:pt x="3801" y="3475"/>
                  </a:cubicBezTo>
                  <a:cubicBezTo>
                    <a:pt x="3966" y="3475"/>
                    <a:pt x="4118" y="3488"/>
                    <a:pt x="4269" y="3502"/>
                  </a:cubicBezTo>
                  <a:lnTo>
                    <a:pt x="4269" y="1836"/>
                  </a:lnTo>
                  <a:lnTo>
                    <a:pt x="4820" y="2291"/>
                  </a:lnTo>
                  <a:cubicBezTo>
                    <a:pt x="4889" y="2346"/>
                    <a:pt x="4985" y="2373"/>
                    <a:pt x="5068" y="2373"/>
                  </a:cubicBezTo>
                  <a:lnTo>
                    <a:pt x="6128" y="2373"/>
                  </a:lnTo>
                  <a:lnTo>
                    <a:pt x="6059" y="4989"/>
                  </a:lnTo>
                  <a:cubicBezTo>
                    <a:pt x="5423" y="4532"/>
                    <a:pt x="4628" y="4264"/>
                    <a:pt x="3765" y="4264"/>
                  </a:cubicBezTo>
                  <a:cubicBezTo>
                    <a:pt x="3170" y="4264"/>
                    <a:pt x="2544" y="4391"/>
                    <a:pt x="1915" y="4672"/>
                  </a:cubicBezTo>
                  <a:cubicBezTo>
                    <a:pt x="731" y="5223"/>
                    <a:pt x="1" y="6449"/>
                    <a:pt x="1" y="7756"/>
                  </a:cubicBezTo>
                  <a:cubicBezTo>
                    <a:pt x="1" y="8211"/>
                    <a:pt x="373" y="8582"/>
                    <a:pt x="827" y="8582"/>
                  </a:cubicBezTo>
                  <a:lnTo>
                    <a:pt x="6239" y="8582"/>
                  </a:lnTo>
                  <a:cubicBezTo>
                    <a:pt x="6239" y="8582"/>
                    <a:pt x="7065" y="8086"/>
                    <a:pt x="6982" y="7618"/>
                  </a:cubicBezTo>
                  <a:cubicBezTo>
                    <a:pt x="7065" y="6917"/>
                    <a:pt x="6858" y="6269"/>
                    <a:pt x="6500" y="5718"/>
                  </a:cubicBezTo>
                  <a:lnTo>
                    <a:pt x="6542" y="4231"/>
                  </a:lnTo>
                  <a:cubicBezTo>
                    <a:pt x="6775" y="4231"/>
                    <a:pt x="6955" y="4053"/>
                    <a:pt x="7368" y="3833"/>
                  </a:cubicBezTo>
                  <a:lnTo>
                    <a:pt x="7368" y="2153"/>
                  </a:lnTo>
                  <a:cubicBezTo>
                    <a:pt x="6982" y="1933"/>
                    <a:pt x="6830" y="1767"/>
                    <a:pt x="6624" y="1740"/>
                  </a:cubicBezTo>
                  <a:lnTo>
                    <a:pt x="6624" y="1712"/>
                  </a:lnTo>
                  <a:cubicBezTo>
                    <a:pt x="6637" y="1299"/>
                    <a:pt x="6431" y="899"/>
                    <a:pt x="6073" y="666"/>
                  </a:cubicBezTo>
                  <a:cubicBezTo>
                    <a:pt x="6005" y="613"/>
                    <a:pt x="5924" y="589"/>
                    <a:pt x="5843" y="589"/>
                  </a:cubicBezTo>
                  <a:cubicBezTo>
                    <a:pt x="5714" y="589"/>
                    <a:pt x="5585" y="652"/>
                    <a:pt x="5508" y="762"/>
                  </a:cubicBezTo>
                  <a:cubicBezTo>
                    <a:pt x="5385" y="954"/>
                    <a:pt x="5426" y="1202"/>
                    <a:pt x="5619" y="1340"/>
                  </a:cubicBezTo>
                  <a:cubicBezTo>
                    <a:pt x="5674" y="1367"/>
                    <a:pt x="5743" y="1602"/>
                    <a:pt x="5743" y="1602"/>
                  </a:cubicBezTo>
                  <a:lnTo>
                    <a:pt x="5192" y="1602"/>
                  </a:lnTo>
                  <a:lnTo>
                    <a:pt x="4173" y="707"/>
                  </a:lnTo>
                  <a:cubicBezTo>
                    <a:pt x="3999" y="290"/>
                    <a:pt x="3582" y="0"/>
                    <a:pt x="3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6"/>
            <p:cNvSpPr/>
            <p:nvPr/>
          </p:nvSpPr>
          <p:spPr>
            <a:xfrm>
              <a:off x="4984937" y="3227704"/>
              <a:ext cx="41953" cy="30017"/>
            </a:xfrm>
            <a:custGeom>
              <a:avLst/>
              <a:gdLst/>
              <a:ahLst/>
              <a:cxnLst/>
              <a:rect l="l" t="t" r="r" b="b"/>
              <a:pathLst>
                <a:path w="1557" h="1114" extrusionOk="0">
                  <a:moveTo>
                    <a:pt x="1089" y="0"/>
                  </a:moveTo>
                  <a:cubicBezTo>
                    <a:pt x="1029" y="0"/>
                    <a:pt x="967" y="13"/>
                    <a:pt x="909" y="40"/>
                  </a:cubicBezTo>
                  <a:lnTo>
                    <a:pt x="290" y="330"/>
                  </a:lnTo>
                  <a:cubicBezTo>
                    <a:pt x="83" y="425"/>
                    <a:pt x="0" y="673"/>
                    <a:pt x="97" y="880"/>
                  </a:cubicBezTo>
                  <a:cubicBezTo>
                    <a:pt x="166" y="1018"/>
                    <a:pt x="318" y="1114"/>
                    <a:pt x="468" y="1114"/>
                  </a:cubicBezTo>
                  <a:cubicBezTo>
                    <a:pt x="524" y="1114"/>
                    <a:pt x="579" y="1101"/>
                    <a:pt x="634" y="1073"/>
                  </a:cubicBezTo>
                  <a:lnTo>
                    <a:pt x="1267" y="783"/>
                  </a:lnTo>
                  <a:cubicBezTo>
                    <a:pt x="1474" y="688"/>
                    <a:pt x="1557" y="440"/>
                    <a:pt x="1460" y="233"/>
                  </a:cubicBezTo>
                  <a:cubicBezTo>
                    <a:pt x="1391" y="84"/>
                    <a:pt x="1243" y="0"/>
                    <a:pt x="10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6"/>
            <p:cNvSpPr/>
            <p:nvPr/>
          </p:nvSpPr>
          <p:spPr>
            <a:xfrm>
              <a:off x="4984937" y="3291510"/>
              <a:ext cx="41953" cy="29666"/>
            </a:xfrm>
            <a:custGeom>
              <a:avLst/>
              <a:gdLst/>
              <a:ahLst/>
              <a:cxnLst/>
              <a:rect l="l" t="t" r="r" b="b"/>
              <a:pathLst>
                <a:path w="1557" h="1101" extrusionOk="0">
                  <a:moveTo>
                    <a:pt x="463" y="0"/>
                  </a:moveTo>
                  <a:cubicBezTo>
                    <a:pt x="314" y="0"/>
                    <a:pt x="166" y="85"/>
                    <a:pt x="97" y="233"/>
                  </a:cubicBezTo>
                  <a:cubicBezTo>
                    <a:pt x="0" y="440"/>
                    <a:pt x="83" y="673"/>
                    <a:pt x="290" y="770"/>
                  </a:cubicBezTo>
                  <a:lnTo>
                    <a:pt x="909" y="1059"/>
                  </a:lnTo>
                  <a:cubicBezTo>
                    <a:pt x="978" y="1086"/>
                    <a:pt x="1034" y="1101"/>
                    <a:pt x="1089" y="1101"/>
                  </a:cubicBezTo>
                  <a:cubicBezTo>
                    <a:pt x="1240" y="1101"/>
                    <a:pt x="1392" y="1018"/>
                    <a:pt x="1460" y="866"/>
                  </a:cubicBezTo>
                  <a:cubicBezTo>
                    <a:pt x="1557" y="660"/>
                    <a:pt x="1474" y="426"/>
                    <a:pt x="1267" y="330"/>
                  </a:cubicBezTo>
                  <a:lnTo>
                    <a:pt x="634" y="40"/>
                  </a:lnTo>
                  <a:cubicBezTo>
                    <a:pt x="580" y="13"/>
                    <a:pt x="521" y="0"/>
                    <a:pt x="4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6"/>
            <p:cNvSpPr/>
            <p:nvPr/>
          </p:nvSpPr>
          <p:spPr>
            <a:xfrm>
              <a:off x="4994233" y="3268822"/>
              <a:ext cx="37858" cy="20802"/>
            </a:xfrm>
            <a:custGeom>
              <a:avLst/>
              <a:gdLst/>
              <a:ahLst/>
              <a:cxnLst/>
              <a:rect l="l" t="t" r="r" b="b"/>
              <a:pathLst>
                <a:path w="1405" h="772" extrusionOk="0">
                  <a:moveTo>
                    <a:pt x="386" y="1"/>
                  </a:moveTo>
                  <a:cubicBezTo>
                    <a:pt x="179" y="1"/>
                    <a:pt x="0" y="166"/>
                    <a:pt x="0" y="386"/>
                  </a:cubicBezTo>
                  <a:cubicBezTo>
                    <a:pt x="0" y="593"/>
                    <a:pt x="179" y="772"/>
                    <a:pt x="386" y="772"/>
                  </a:cubicBezTo>
                  <a:lnTo>
                    <a:pt x="1019" y="772"/>
                  </a:lnTo>
                  <a:cubicBezTo>
                    <a:pt x="1239" y="772"/>
                    <a:pt x="1404" y="593"/>
                    <a:pt x="1404" y="386"/>
                  </a:cubicBezTo>
                  <a:cubicBezTo>
                    <a:pt x="1404" y="166"/>
                    <a:pt x="1239" y="1"/>
                    <a:pt x="10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6"/>
            <p:cNvSpPr/>
            <p:nvPr/>
          </p:nvSpPr>
          <p:spPr>
            <a:xfrm>
              <a:off x="4809472" y="3446174"/>
              <a:ext cx="149168" cy="50845"/>
            </a:xfrm>
            <a:custGeom>
              <a:avLst/>
              <a:gdLst/>
              <a:ahLst/>
              <a:cxnLst/>
              <a:rect l="l" t="t" r="r" b="b"/>
              <a:pathLst>
                <a:path w="5536" h="1887" extrusionOk="0">
                  <a:moveTo>
                    <a:pt x="0" y="0"/>
                  </a:moveTo>
                  <a:cubicBezTo>
                    <a:pt x="441" y="1102"/>
                    <a:pt x="1515" y="1887"/>
                    <a:pt x="2767" y="1887"/>
                  </a:cubicBezTo>
                  <a:cubicBezTo>
                    <a:pt x="4021" y="1887"/>
                    <a:pt x="5095" y="1102"/>
                    <a:pt x="5535" y="0"/>
                  </a:cubicBezTo>
                  <a:lnTo>
                    <a:pt x="3883" y="0"/>
                  </a:lnTo>
                  <a:cubicBezTo>
                    <a:pt x="3608" y="290"/>
                    <a:pt x="3208" y="468"/>
                    <a:pt x="2767" y="468"/>
                  </a:cubicBezTo>
                  <a:cubicBezTo>
                    <a:pt x="2327" y="468"/>
                    <a:pt x="1941" y="290"/>
                    <a:pt x="1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66"/>
          <p:cNvGrpSpPr/>
          <p:nvPr/>
        </p:nvGrpSpPr>
        <p:grpSpPr>
          <a:xfrm>
            <a:off x="5848969" y="3864873"/>
            <a:ext cx="225531" cy="429027"/>
            <a:chOff x="3251622" y="4168479"/>
            <a:chExt cx="201872" cy="384020"/>
          </a:xfrm>
        </p:grpSpPr>
        <p:sp>
          <p:nvSpPr>
            <p:cNvPr id="1377" name="Google Shape;1377;p66"/>
            <p:cNvSpPr/>
            <p:nvPr/>
          </p:nvSpPr>
          <p:spPr>
            <a:xfrm>
              <a:off x="3313218" y="4168479"/>
              <a:ext cx="65315" cy="65315"/>
            </a:xfrm>
            <a:custGeom>
              <a:avLst/>
              <a:gdLst/>
              <a:ahLst/>
              <a:cxnLst/>
              <a:rect l="l" t="t" r="r" b="b"/>
              <a:pathLst>
                <a:path w="2424" h="2424" extrusionOk="0">
                  <a:moveTo>
                    <a:pt x="1212" y="0"/>
                  </a:moveTo>
                  <a:cubicBezTo>
                    <a:pt x="551" y="0"/>
                    <a:pt x="1" y="538"/>
                    <a:pt x="1" y="1212"/>
                  </a:cubicBezTo>
                  <a:cubicBezTo>
                    <a:pt x="1" y="1873"/>
                    <a:pt x="551" y="2424"/>
                    <a:pt x="1212" y="2424"/>
                  </a:cubicBezTo>
                  <a:cubicBezTo>
                    <a:pt x="1886" y="2424"/>
                    <a:pt x="2424" y="1873"/>
                    <a:pt x="2424" y="1212"/>
                  </a:cubicBezTo>
                  <a:cubicBezTo>
                    <a:pt x="2424" y="538"/>
                    <a:pt x="1886" y="0"/>
                    <a:pt x="1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6"/>
            <p:cNvSpPr/>
            <p:nvPr/>
          </p:nvSpPr>
          <p:spPr>
            <a:xfrm>
              <a:off x="3322487" y="4443399"/>
              <a:ext cx="40471" cy="40444"/>
            </a:xfrm>
            <a:custGeom>
              <a:avLst/>
              <a:gdLst/>
              <a:ahLst/>
              <a:cxnLst/>
              <a:rect l="l" t="t" r="r" b="b"/>
              <a:pathLst>
                <a:path w="1502" h="1501" extrusionOk="0">
                  <a:moveTo>
                    <a:pt x="744" y="0"/>
                  </a:moveTo>
                  <a:cubicBezTo>
                    <a:pt x="331" y="0"/>
                    <a:pt x="0" y="344"/>
                    <a:pt x="0" y="757"/>
                  </a:cubicBezTo>
                  <a:cubicBezTo>
                    <a:pt x="0" y="1170"/>
                    <a:pt x="331" y="1501"/>
                    <a:pt x="744" y="1501"/>
                  </a:cubicBezTo>
                  <a:cubicBezTo>
                    <a:pt x="1157" y="1501"/>
                    <a:pt x="1502" y="1170"/>
                    <a:pt x="1502" y="757"/>
                  </a:cubicBezTo>
                  <a:cubicBezTo>
                    <a:pt x="1502" y="344"/>
                    <a:pt x="1157" y="0"/>
                    <a:pt x="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6"/>
            <p:cNvSpPr/>
            <p:nvPr/>
          </p:nvSpPr>
          <p:spPr>
            <a:xfrm>
              <a:off x="3251622" y="4236919"/>
              <a:ext cx="201872" cy="315580"/>
            </a:xfrm>
            <a:custGeom>
              <a:avLst/>
              <a:gdLst/>
              <a:ahLst/>
              <a:cxnLst/>
              <a:rect l="l" t="t" r="r" b="b"/>
              <a:pathLst>
                <a:path w="7492" h="11712" extrusionOk="0">
                  <a:moveTo>
                    <a:pt x="3374" y="6823"/>
                  </a:moveTo>
                  <a:cubicBezTo>
                    <a:pt x="4255" y="6823"/>
                    <a:pt x="4971" y="7539"/>
                    <a:pt x="4971" y="8420"/>
                  </a:cubicBezTo>
                  <a:cubicBezTo>
                    <a:pt x="4971" y="9288"/>
                    <a:pt x="4255" y="10004"/>
                    <a:pt x="3374" y="10004"/>
                  </a:cubicBezTo>
                  <a:cubicBezTo>
                    <a:pt x="2507" y="10004"/>
                    <a:pt x="1791" y="9288"/>
                    <a:pt x="1791" y="8420"/>
                  </a:cubicBezTo>
                  <a:cubicBezTo>
                    <a:pt x="1791" y="7539"/>
                    <a:pt x="2507" y="6823"/>
                    <a:pt x="3374" y="6823"/>
                  </a:cubicBezTo>
                  <a:close/>
                  <a:moveTo>
                    <a:pt x="3390" y="0"/>
                  </a:moveTo>
                  <a:cubicBezTo>
                    <a:pt x="3265" y="0"/>
                    <a:pt x="3134" y="24"/>
                    <a:pt x="3003" y="76"/>
                  </a:cubicBezTo>
                  <a:cubicBezTo>
                    <a:pt x="2575" y="242"/>
                    <a:pt x="2327" y="682"/>
                    <a:pt x="2327" y="1137"/>
                  </a:cubicBezTo>
                  <a:lnTo>
                    <a:pt x="2327" y="1743"/>
                  </a:lnTo>
                  <a:lnTo>
                    <a:pt x="2314" y="1743"/>
                  </a:lnTo>
                  <a:cubicBezTo>
                    <a:pt x="2107" y="1743"/>
                    <a:pt x="1942" y="1936"/>
                    <a:pt x="1942" y="2169"/>
                  </a:cubicBezTo>
                  <a:lnTo>
                    <a:pt x="1942" y="3643"/>
                  </a:lnTo>
                  <a:cubicBezTo>
                    <a:pt x="1942" y="3876"/>
                    <a:pt x="2107" y="4069"/>
                    <a:pt x="2314" y="4069"/>
                  </a:cubicBezTo>
                  <a:lnTo>
                    <a:pt x="2327" y="4069"/>
                  </a:lnTo>
                  <a:lnTo>
                    <a:pt x="2327" y="4717"/>
                  </a:lnTo>
                  <a:cubicBezTo>
                    <a:pt x="2658" y="4620"/>
                    <a:pt x="3003" y="4565"/>
                    <a:pt x="3360" y="4565"/>
                  </a:cubicBezTo>
                  <a:cubicBezTo>
                    <a:pt x="3814" y="4565"/>
                    <a:pt x="4255" y="4648"/>
                    <a:pt x="4655" y="4785"/>
                  </a:cubicBezTo>
                  <a:lnTo>
                    <a:pt x="4655" y="2294"/>
                  </a:lnTo>
                  <a:lnTo>
                    <a:pt x="5150" y="2692"/>
                  </a:lnTo>
                  <a:cubicBezTo>
                    <a:pt x="5219" y="2762"/>
                    <a:pt x="5316" y="2789"/>
                    <a:pt x="5411" y="2789"/>
                  </a:cubicBezTo>
                  <a:lnTo>
                    <a:pt x="6307" y="2789"/>
                  </a:lnTo>
                  <a:lnTo>
                    <a:pt x="5604" y="5281"/>
                  </a:lnTo>
                  <a:lnTo>
                    <a:pt x="5453" y="5804"/>
                  </a:lnTo>
                  <a:cubicBezTo>
                    <a:pt x="5383" y="5760"/>
                    <a:pt x="5303" y="5739"/>
                    <a:pt x="5223" y="5739"/>
                  </a:cubicBezTo>
                  <a:cubicBezTo>
                    <a:pt x="5131" y="5739"/>
                    <a:pt x="5038" y="5766"/>
                    <a:pt x="4958" y="5818"/>
                  </a:cubicBezTo>
                  <a:cubicBezTo>
                    <a:pt x="4668" y="5653"/>
                    <a:pt x="4352" y="5529"/>
                    <a:pt x="4007" y="5460"/>
                  </a:cubicBezTo>
                  <a:cubicBezTo>
                    <a:pt x="3980" y="5268"/>
                    <a:pt x="3801" y="5116"/>
                    <a:pt x="3594" y="5116"/>
                  </a:cubicBezTo>
                  <a:lnTo>
                    <a:pt x="3085" y="5116"/>
                  </a:lnTo>
                  <a:cubicBezTo>
                    <a:pt x="2865" y="5116"/>
                    <a:pt x="2685" y="5268"/>
                    <a:pt x="2658" y="5460"/>
                  </a:cubicBezTo>
                  <a:cubicBezTo>
                    <a:pt x="2327" y="5529"/>
                    <a:pt x="1997" y="5653"/>
                    <a:pt x="1708" y="5818"/>
                  </a:cubicBezTo>
                  <a:cubicBezTo>
                    <a:pt x="1632" y="5761"/>
                    <a:pt x="1542" y="5733"/>
                    <a:pt x="1451" y="5733"/>
                  </a:cubicBezTo>
                  <a:cubicBezTo>
                    <a:pt x="1345" y="5733"/>
                    <a:pt x="1239" y="5772"/>
                    <a:pt x="1158" y="5846"/>
                  </a:cubicBezTo>
                  <a:lnTo>
                    <a:pt x="800" y="6176"/>
                  </a:lnTo>
                  <a:cubicBezTo>
                    <a:pt x="648" y="6327"/>
                    <a:pt x="634" y="6548"/>
                    <a:pt x="758" y="6700"/>
                  </a:cubicBezTo>
                  <a:cubicBezTo>
                    <a:pt x="579" y="6961"/>
                    <a:pt x="442" y="7250"/>
                    <a:pt x="372" y="7566"/>
                  </a:cubicBezTo>
                  <a:cubicBezTo>
                    <a:pt x="166" y="7594"/>
                    <a:pt x="1" y="7759"/>
                    <a:pt x="1" y="7952"/>
                  </a:cubicBezTo>
                  <a:lnTo>
                    <a:pt x="1" y="8613"/>
                  </a:lnTo>
                  <a:cubicBezTo>
                    <a:pt x="1" y="8833"/>
                    <a:pt x="152" y="9013"/>
                    <a:pt x="359" y="9040"/>
                  </a:cubicBezTo>
                  <a:cubicBezTo>
                    <a:pt x="442" y="9384"/>
                    <a:pt x="579" y="9701"/>
                    <a:pt x="758" y="9990"/>
                  </a:cubicBezTo>
                  <a:cubicBezTo>
                    <a:pt x="620" y="10155"/>
                    <a:pt x="634" y="10389"/>
                    <a:pt x="785" y="10555"/>
                  </a:cubicBezTo>
                  <a:lnTo>
                    <a:pt x="1143" y="10913"/>
                  </a:lnTo>
                  <a:cubicBezTo>
                    <a:pt x="1226" y="10995"/>
                    <a:pt x="1323" y="11036"/>
                    <a:pt x="1433" y="11036"/>
                  </a:cubicBezTo>
                  <a:cubicBezTo>
                    <a:pt x="1529" y="11036"/>
                    <a:pt x="1611" y="11009"/>
                    <a:pt x="1694" y="10940"/>
                  </a:cubicBezTo>
                  <a:cubicBezTo>
                    <a:pt x="1969" y="11119"/>
                    <a:pt x="2287" y="11256"/>
                    <a:pt x="2630" y="11339"/>
                  </a:cubicBezTo>
                  <a:cubicBezTo>
                    <a:pt x="2658" y="11546"/>
                    <a:pt x="2837" y="11711"/>
                    <a:pt x="3043" y="11711"/>
                  </a:cubicBezTo>
                  <a:lnTo>
                    <a:pt x="3539" y="11711"/>
                  </a:lnTo>
                  <a:cubicBezTo>
                    <a:pt x="3759" y="11711"/>
                    <a:pt x="3939" y="11546"/>
                    <a:pt x="3952" y="11339"/>
                  </a:cubicBezTo>
                  <a:cubicBezTo>
                    <a:pt x="4297" y="11256"/>
                    <a:pt x="4613" y="11119"/>
                    <a:pt x="4903" y="10940"/>
                  </a:cubicBezTo>
                  <a:cubicBezTo>
                    <a:pt x="4971" y="11009"/>
                    <a:pt x="5068" y="11036"/>
                    <a:pt x="5150" y="11036"/>
                  </a:cubicBezTo>
                  <a:cubicBezTo>
                    <a:pt x="5261" y="11036"/>
                    <a:pt x="5371" y="10995"/>
                    <a:pt x="5453" y="10913"/>
                  </a:cubicBezTo>
                  <a:lnTo>
                    <a:pt x="5797" y="10555"/>
                  </a:lnTo>
                  <a:cubicBezTo>
                    <a:pt x="5949" y="10389"/>
                    <a:pt x="5962" y="10155"/>
                    <a:pt x="5839" y="9990"/>
                  </a:cubicBezTo>
                  <a:cubicBezTo>
                    <a:pt x="6017" y="9701"/>
                    <a:pt x="6155" y="9384"/>
                    <a:pt x="6224" y="9040"/>
                  </a:cubicBezTo>
                  <a:cubicBezTo>
                    <a:pt x="6430" y="9013"/>
                    <a:pt x="6596" y="8833"/>
                    <a:pt x="6596" y="8613"/>
                  </a:cubicBezTo>
                  <a:lnTo>
                    <a:pt x="6596" y="8104"/>
                  </a:lnTo>
                  <a:cubicBezTo>
                    <a:pt x="6596" y="7897"/>
                    <a:pt x="6430" y="7718"/>
                    <a:pt x="6224" y="7691"/>
                  </a:cubicBezTo>
                  <a:cubicBezTo>
                    <a:pt x="6169" y="7416"/>
                    <a:pt x="6072" y="7153"/>
                    <a:pt x="5949" y="6920"/>
                  </a:cubicBezTo>
                  <a:lnTo>
                    <a:pt x="6224" y="5846"/>
                  </a:lnTo>
                  <a:lnTo>
                    <a:pt x="6540" y="4579"/>
                  </a:lnTo>
                  <a:cubicBezTo>
                    <a:pt x="6555" y="4579"/>
                    <a:pt x="6555" y="4592"/>
                    <a:pt x="6568" y="4592"/>
                  </a:cubicBezTo>
                  <a:lnTo>
                    <a:pt x="6665" y="4592"/>
                  </a:lnTo>
                  <a:cubicBezTo>
                    <a:pt x="6843" y="4592"/>
                    <a:pt x="7023" y="4469"/>
                    <a:pt x="7064" y="4276"/>
                  </a:cubicBezTo>
                  <a:lnTo>
                    <a:pt x="7449" y="2597"/>
                  </a:lnTo>
                  <a:cubicBezTo>
                    <a:pt x="7491" y="2390"/>
                    <a:pt x="7381" y="2184"/>
                    <a:pt x="7201" y="2114"/>
                  </a:cubicBezTo>
                  <a:lnTo>
                    <a:pt x="7201" y="2046"/>
                  </a:lnTo>
                  <a:lnTo>
                    <a:pt x="7201" y="2004"/>
                  </a:lnTo>
                  <a:cubicBezTo>
                    <a:pt x="7284" y="1605"/>
                    <a:pt x="7161" y="1192"/>
                    <a:pt x="6898" y="903"/>
                  </a:cubicBezTo>
                  <a:cubicBezTo>
                    <a:pt x="6811" y="808"/>
                    <a:pt x="6696" y="759"/>
                    <a:pt x="6583" y="759"/>
                  </a:cubicBezTo>
                  <a:cubicBezTo>
                    <a:pt x="6483" y="759"/>
                    <a:pt x="6385" y="797"/>
                    <a:pt x="6307" y="875"/>
                  </a:cubicBezTo>
                  <a:cubicBezTo>
                    <a:pt x="6127" y="1027"/>
                    <a:pt x="6127" y="1302"/>
                    <a:pt x="6279" y="1468"/>
                  </a:cubicBezTo>
                  <a:cubicBezTo>
                    <a:pt x="6320" y="1523"/>
                    <a:pt x="6348" y="1578"/>
                    <a:pt x="6375" y="1633"/>
                  </a:cubicBezTo>
                  <a:lnTo>
                    <a:pt x="5288" y="1633"/>
                  </a:lnTo>
                  <a:lnTo>
                    <a:pt x="5040" y="1385"/>
                  </a:lnTo>
                  <a:lnTo>
                    <a:pt x="4365" y="710"/>
                  </a:lnTo>
                  <a:cubicBezTo>
                    <a:pt x="4205" y="293"/>
                    <a:pt x="3828" y="0"/>
                    <a:pt x="3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0" name="Google Shape;1380;p66"/>
          <p:cNvGrpSpPr/>
          <p:nvPr/>
        </p:nvGrpSpPr>
        <p:grpSpPr>
          <a:xfrm>
            <a:off x="4816342" y="3892538"/>
            <a:ext cx="427763" cy="373698"/>
            <a:chOff x="2329012" y="4237204"/>
            <a:chExt cx="382888" cy="334495"/>
          </a:xfrm>
        </p:grpSpPr>
        <p:sp>
          <p:nvSpPr>
            <p:cNvPr id="1381" name="Google Shape;1381;p66"/>
            <p:cNvSpPr/>
            <p:nvPr/>
          </p:nvSpPr>
          <p:spPr>
            <a:xfrm>
              <a:off x="2329012" y="4473404"/>
              <a:ext cx="41576" cy="35029"/>
            </a:xfrm>
            <a:custGeom>
              <a:avLst/>
              <a:gdLst/>
              <a:ahLst/>
              <a:cxnLst/>
              <a:rect l="l" t="t" r="r" b="b"/>
              <a:pathLst>
                <a:path w="1543" h="1300" extrusionOk="0">
                  <a:moveTo>
                    <a:pt x="1084" y="1"/>
                  </a:moveTo>
                  <a:cubicBezTo>
                    <a:pt x="994" y="1"/>
                    <a:pt x="903" y="30"/>
                    <a:pt x="827" y="88"/>
                  </a:cubicBezTo>
                  <a:lnTo>
                    <a:pt x="208" y="556"/>
                  </a:lnTo>
                  <a:cubicBezTo>
                    <a:pt x="28" y="694"/>
                    <a:pt x="1" y="955"/>
                    <a:pt x="139" y="1134"/>
                  </a:cubicBezTo>
                  <a:cubicBezTo>
                    <a:pt x="221" y="1230"/>
                    <a:pt x="346" y="1300"/>
                    <a:pt x="469" y="1300"/>
                  </a:cubicBezTo>
                  <a:cubicBezTo>
                    <a:pt x="552" y="1300"/>
                    <a:pt x="634" y="1272"/>
                    <a:pt x="717" y="1203"/>
                  </a:cubicBezTo>
                  <a:lnTo>
                    <a:pt x="1323" y="735"/>
                  </a:lnTo>
                  <a:cubicBezTo>
                    <a:pt x="1502" y="597"/>
                    <a:pt x="1543" y="349"/>
                    <a:pt x="1405" y="156"/>
                  </a:cubicBezTo>
                  <a:cubicBezTo>
                    <a:pt x="1326" y="54"/>
                    <a:pt x="1206" y="1"/>
                    <a:pt x="10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6"/>
            <p:cNvSpPr/>
            <p:nvPr/>
          </p:nvSpPr>
          <p:spPr>
            <a:xfrm>
              <a:off x="2393222" y="4495040"/>
              <a:ext cx="24116" cy="43085"/>
            </a:xfrm>
            <a:custGeom>
              <a:avLst/>
              <a:gdLst/>
              <a:ahLst/>
              <a:cxnLst/>
              <a:rect l="l" t="t" r="r" b="b"/>
              <a:pathLst>
                <a:path w="895" h="1599" extrusionOk="0">
                  <a:moveTo>
                    <a:pt x="440" y="0"/>
                  </a:moveTo>
                  <a:cubicBezTo>
                    <a:pt x="431" y="0"/>
                    <a:pt x="422" y="0"/>
                    <a:pt x="413" y="1"/>
                  </a:cubicBezTo>
                  <a:cubicBezTo>
                    <a:pt x="179" y="14"/>
                    <a:pt x="0" y="207"/>
                    <a:pt x="14" y="427"/>
                  </a:cubicBezTo>
                  <a:lnTo>
                    <a:pt x="69" y="1198"/>
                  </a:lnTo>
                  <a:cubicBezTo>
                    <a:pt x="69" y="1419"/>
                    <a:pt x="261" y="1598"/>
                    <a:pt x="482" y="1598"/>
                  </a:cubicBezTo>
                  <a:lnTo>
                    <a:pt x="496" y="1598"/>
                  </a:lnTo>
                  <a:cubicBezTo>
                    <a:pt x="730" y="1584"/>
                    <a:pt x="895" y="1378"/>
                    <a:pt x="882" y="1158"/>
                  </a:cubicBezTo>
                  <a:lnTo>
                    <a:pt x="840" y="387"/>
                  </a:lnTo>
                  <a:cubicBezTo>
                    <a:pt x="827" y="161"/>
                    <a:pt x="649" y="0"/>
                    <a:pt x="4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6"/>
            <p:cNvSpPr/>
            <p:nvPr/>
          </p:nvSpPr>
          <p:spPr>
            <a:xfrm>
              <a:off x="2354259" y="4497007"/>
              <a:ext cx="33789" cy="41118"/>
            </a:xfrm>
            <a:custGeom>
              <a:avLst/>
              <a:gdLst/>
              <a:ahLst/>
              <a:cxnLst/>
              <a:rect l="l" t="t" r="r" b="b"/>
              <a:pathLst>
                <a:path w="1254" h="1526" extrusionOk="0">
                  <a:moveTo>
                    <a:pt x="795" y="0"/>
                  </a:moveTo>
                  <a:cubicBezTo>
                    <a:pt x="637" y="0"/>
                    <a:pt x="484" y="93"/>
                    <a:pt x="413" y="244"/>
                  </a:cubicBezTo>
                  <a:lnTo>
                    <a:pt x="97" y="933"/>
                  </a:lnTo>
                  <a:cubicBezTo>
                    <a:pt x="0" y="1140"/>
                    <a:pt x="83" y="1387"/>
                    <a:pt x="303" y="1483"/>
                  </a:cubicBezTo>
                  <a:cubicBezTo>
                    <a:pt x="358" y="1511"/>
                    <a:pt x="413" y="1525"/>
                    <a:pt x="468" y="1525"/>
                  </a:cubicBezTo>
                  <a:cubicBezTo>
                    <a:pt x="620" y="1525"/>
                    <a:pt x="771" y="1428"/>
                    <a:pt x="841" y="1277"/>
                  </a:cubicBezTo>
                  <a:lnTo>
                    <a:pt x="1157" y="589"/>
                  </a:lnTo>
                  <a:cubicBezTo>
                    <a:pt x="1254" y="382"/>
                    <a:pt x="1171" y="134"/>
                    <a:pt x="964" y="38"/>
                  </a:cubicBezTo>
                  <a:cubicBezTo>
                    <a:pt x="909" y="12"/>
                    <a:pt x="852" y="0"/>
                    <a:pt x="7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6"/>
            <p:cNvSpPr/>
            <p:nvPr/>
          </p:nvSpPr>
          <p:spPr>
            <a:xfrm>
              <a:off x="2669974" y="4473404"/>
              <a:ext cx="41926" cy="35029"/>
            </a:xfrm>
            <a:custGeom>
              <a:avLst/>
              <a:gdLst/>
              <a:ahLst/>
              <a:cxnLst/>
              <a:rect l="l" t="t" r="r" b="b"/>
              <a:pathLst>
                <a:path w="1556" h="1300" extrusionOk="0">
                  <a:moveTo>
                    <a:pt x="460" y="1"/>
                  </a:moveTo>
                  <a:cubicBezTo>
                    <a:pt x="338" y="1"/>
                    <a:pt x="218" y="54"/>
                    <a:pt x="138" y="156"/>
                  </a:cubicBezTo>
                  <a:cubicBezTo>
                    <a:pt x="1" y="349"/>
                    <a:pt x="41" y="597"/>
                    <a:pt x="221" y="735"/>
                  </a:cubicBezTo>
                  <a:lnTo>
                    <a:pt x="840" y="1203"/>
                  </a:lnTo>
                  <a:cubicBezTo>
                    <a:pt x="909" y="1272"/>
                    <a:pt x="992" y="1300"/>
                    <a:pt x="1088" y="1300"/>
                  </a:cubicBezTo>
                  <a:cubicBezTo>
                    <a:pt x="1212" y="1300"/>
                    <a:pt x="1336" y="1230"/>
                    <a:pt x="1418" y="1134"/>
                  </a:cubicBezTo>
                  <a:cubicBezTo>
                    <a:pt x="1556" y="955"/>
                    <a:pt x="1515" y="694"/>
                    <a:pt x="1336" y="556"/>
                  </a:cubicBezTo>
                  <a:lnTo>
                    <a:pt x="717" y="88"/>
                  </a:lnTo>
                  <a:cubicBezTo>
                    <a:pt x="640" y="30"/>
                    <a:pt x="550" y="1"/>
                    <a:pt x="4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6"/>
            <p:cNvSpPr/>
            <p:nvPr/>
          </p:nvSpPr>
          <p:spPr>
            <a:xfrm>
              <a:off x="2623224" y="4495040"/>
              <a:ext cx="24143" cy="43085"/>
            </a:xfrm>
            <a:custGeom>
              <a:avLst/>
              <a:gdLst/>
              <a:ahLst/>
              <a:cxnLst/>
              <a:rect l="l" t="t" r="r" b="b"/>
              <a:pathLst>
                <a:path w="896" h="1599" extrusionOk="0">
                  <a:moveTo>
                    <a:pt x="468" y="0"/>
                  </a:moveTo>
                  <a:cubicBezTo>
                    <a:pt x="247" y="0"/>
                    <a:pt x="69" y="161"/>
                    <a:pt x="56" y="387"/>
                  </a:cubicBezTo>
                  <a:lnTo>
                    <a:pt x="14" y="1158"/>
                  </a:lnTo>
                  <a:cubicBezTo>
                    <a:pt x="1" y="1378"/>
                    <a:pt x="179" y="1584"/>
                    <a:pt x="400" y="1598"/>
                  </a:cubicBezTo>
                  <a:lnTo>
                    <a:pt x="427" y="1598"/>
                  </a:lnTo>
                  <a:cubicBezTo>
                    <a:pt x="647" y="1598"/>
                    <a:pt x="827" y="1419"/>
                    <a:pt x="840" y="1198"/>
                  </a:cubicBezTo>
                  <a:lnTo>
                    <a:pt x="882" y="427"/>
                  </a:lnTo>
                  <a:cubicBezTo>
                    <a:pt x="895" y="207"/>
                    <a:pt x="717" y="14"/>
                    <a:pt x="496" y="1"/>
                  </a:cubicBezTo>
                  <a:cubicBezTo>
                    <a:pt x="487" y="0"/>
                    <a:pt x="478" y="0"/>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6"/>
            <p:cNvSpPr/>
            <p:nvPr/>
          </p:nvSpPr>
          <p:spPr>
            <a:xfrm>
              <a:off x="2652514" y="4497007"/>
              <a:ext cx="33816" cy="41118"/>
            </a:xfrm>
            <a:custGeom>
              <a:avLst/>
              <a:gdLst/>
              <a:ahLst/>
              <a:cxnLst/>
              <a:rect l="l" t="t" r="r" b="b"/>
              <a:pathLst>
                <a:path w="1255" h="1526" extrusionOk="0">
                  <a:moveTo>
                    <a:pt x="471" y="0"/>
                  </a:moveTo>
                  <a:cubicBezTo>
                    <a:pt x="416" y="0"/>
                    <a:pt x="359" y="12"/>
                    <a:pt x="304" y="38"/>
                  </a:cubicBezTo>
                  <a:cubicBezTo>
                    <a:pt x="84" y="134"/>
                    <a:pt x="1" y="382"/>
                    <a:pt x="98" y="589"/>
                  </a:cubicBezTo>
                  <a:lnTo>
                    <a:pt x="414" y="1277"/>
                  </a:lnTo>
                  <a:cubicBezTo>
                    <a:pt x="483" y="1428"/>
                    <a:pt x="634" y="1525"/>
                    <a:pt x="786" y="1525"/>
                  </a:cubicBezTo>
                  <a:cubicBezTo>
                    <a:pt x="841" y="1525"/>
                    <a:pt x="910" y="1511"/>
                    <a:pt x="965" y="1483"/>
                  </a:cubicBezTo>
                  <a:cubicBezTo>
                    <a:pt x="1172" y="1387"/>
                    <a:pt x="1254" y="1140"/>
                    <a:pt x="1158" y="933"/>
                  </a:cubicBezTo>
                  <a:lnTo>
                    <a:pt x="841" y="244"/>
                  </a:lnTo>
                  <a:cubicBezTo>
                    <a:pt x="770" y="93"/>
                    <a:pt x="625" y="0"/>
                    <a:pt x="4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6"/>
            <p:cNvSpPr/>
            <p:nvPr/>
          </p:nvSpPr>
          <p:spPr>
            <a:xfrm>
              <a:off x="2350191" y="4237204"/>
              <a:ext cx="341690" cy="297554"/>
            </a:xfrm>
            <a:custGeom>
              <a:avLst/>
              <a:gdLst/>
              <a:ahLst/>
              <a:cxnLst/>
              <a:rect l="l" t="t" r="r" b="b"/>
              <a:pathLst>
                <a:path w="12681" h="11043" extrusionOk="0">
                  <a:moveTo>
                    <a:pt x="5190" y="0"/>
                  </a:moveTo>
                  <a:cubicBezTo>
                    <a:pt x="4061" y="0"/>
                    <a:pt x="3139" y="909"/>
                    <a:pt x="3139" y="2052"/>
                  </a:cubicBezTo>
                  <a:lnTo>
                    <a:pt x="3139" y="6582"/>
                  </a:lnTo>
                  <a:lnTo>
                    <a:pt x="386" y="6582"/>
                  </a:lnTo>
                  <a:cubicBezTo>
                    <a:pt x="165" y="6582"/>
                    <a:pt x="0" y="6761"/>
                    <a:pt x="0" y="6967"/>
                  </a:cubicBezTo>
                  <a:cubicBezTo>
                    <a:pt x="0" y="7188"/>
                    <a:pt x="165" y="7367"/>
                    <a:pt x="386" y="7367"/>
                  </a:cubicBezTo>
                  <a:lnTo>
                    <a:pt x="426" y="7367"/>
                  </a:lnTo>
                  <a:lnTo>
                    <a:pt x="426" y="7808"/>
                  </a:lnTo>
                  <a:cubicBezTo>
                    <a:pt x="426" y="8413"/>
                    <a:pt x="922" y="8909"/>
                    <a:pt x="1542" y="8909"/>
                  </a:cubicBezTo>
                  <a:lnTo>
                    <a:pt x="3139" y="8909"/>
                  </a:lnTo>
                  <a:lnTo>
                    <a:pt x="3139" y="9143"/>
                  </a:lnTo>
                  <a:cubicBezTo>
                    <a:pt x="3222" y="10011"/>
                    <a:pt x="4296" y="11043"/>
                    <a:pt x="4296" y="11043"/>
                  </a:cubicBezTo>
                  <a:lnTo>
                    <a:pt x="4296" y="3360"/>
                  </a:lnTo>
                  <a:cubicBezTo>
                    <a:pt x="4296" y="3360"/>
                    <a:pt x="5025" y="1956"/>
                    <a:pt x="5851" y="1695"/>
                  </a:cubicBezTo>
                  <a:lnTo>
                    <a:pt x="5851" y="771"/>
                  </a:lnTo>
                  <a:lnTo>
                    <a:pt x="7022" y="771"/>
                  </a:lnTo>
                  <a:lnTo>
                    <a:pt x="7022" y="1557"/>
                  </a:lnTo>
                  <a:cubicBezTo>
                    <a:pt x="7696" y="1805"/>
                    <a:pt x="8179" y="2466"/>
                    <a:pt x="8179" y="3222"/>
                  </a:cubicBezTo>
                  <a:lnTo>
                    <a:pt x="8179" y="11043"/>
                  </a:lnTo>
                  <a:lnTo>
                    <a:pt x="9348" y="9143"/>
                  </a:lnTo>
                  <a:lnTo>
                    <a:pt x="9348" y="8909"/>
                  </a:lnTo>
                  <a:lnTo>
                    <a:pt x="10932" y="8909"/>
                  </a:lnTo>
                  <a:cubicBezTo>
                    <a:pt x="11551" y="8909"/>
                    <a:pt x="12061" y="8413"/>
                    <a:pt x="12061" y="7808"/>
                  </a:cubicBezTo>
                  <a:lnTo>
                    <a:pt x="12061" y="7367"/>
                  </a:lnTo>
                  <a:lnTo>
                    <a:pt x="12295" y="7367"/>
                  </a:lnTo>
                  <a:cubicBezTo>
                    <a:pt x="12515" y="7367"/>
                    <a:pt x="12680" y="7188"/>
                    <a:pt x="12680" y="6967"/>
                  </a:cubicBezTo>
                  <a:cubicBezTo>
                    <a:pt x="12680" y="6761"/>
                    <a:pt x="12515" y="6582"/>
                    <a:pt x="12295" y="6582"/>
                  </a:cubicBezTo>
                  <a:lnTo>
                    <a:pt x="9348" y="6582"/>
                  </a:lnTo>
                  <a:lnTo>
                    <a:pt x="9348" y="2052"/>
                  </a:lnTo>
                  <a:cubicBezTo>
                    <a:pt x="9348" y="909"/>
                    <a:pt x="8427" y="0"/>
                    <a:pt x="7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6"/>
            <p:cNvSpPr/>
            <p:nvPr/>
          </p:nvSpPr>
          <p:spPr>
            <a:xfrm>
              <a:off x="2497445" y="4299474"/>
              <a:ext cx="52354" cy="272225"/>
            </a:xfrm>
            <a:custGeom>
              <a:avLst/>
              <a:gdLst/>
              <a:ahLst/>
              <a:cxnLst/>
              <a:rect l="l" t="t" r="r" b="b"/>
              <a:pathLst>
                <a:path w="1943" h="10103" extrusionOk="0">
                  <a:moveTo>
                    <a:pt x="964" y="0"/>
                  </a:moveTo>
                  <a:cubicBezTo>
                    <a:pt x="840" y="0"/>
                    <a:pt x="710" y="23"/>
                    <a:pt x="579" y="72"/>
                  </a:cubicBezTo>
                  <a:cubicBezTo>
                    <a:pt x="221" y="223"/>
                    <a:pt x="1" y="608"/>
                    <a:pt x="1" y="994"/>
                  </a:cubicBezTo>
                  <a:lnTo>
                    <a:pt x="1" y="9104"/>
                  </a:lnTo>
                  <a:cubicBezTo>
                    <a:pt x="1" y="9503"/>
                    <a:pt x="221" y="9875"/>
                    <a:pt x="579" y="10026"/>
                  </a:cubicBezTo>
                  <a:cubicBezTo>
                    <a:pt x="713" y="10078"/>
                    <a:pt x="845" y="10102"/>
                    <a:pt x="971" y="10102"/>
                  </a:cubicBezTo>
                  <a:cubicBezTo>
                    <a:pt x="1509" y="10102"/>
                    <a:pt x="1943" y="9667"/>
                    <a:pt x="1943" y="9131"/>
                  </a:cubicBezTo>
                  <a:lnTo>
                    <a:pt x="1943" y="966"/>
                  </a:lnTo>
                  <a:cubicBezTo>
                    <a:pt x="1943" y="429"/>
                    <a:pt x="1505" y="0"/>
                    <a:pt x="9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66"/>
          <p:cNvGrpSpPr/>
          <p:nvPr/>
        </p:nvGrpSpPr>
        <p:grpSpPr>
          <a:xfrm>
            <a:off x="3917755" y="3972973"/>
            <a:ext cx="443507" cy="212828"/>
            <a:chOff x="1529879" y="4308279"/>
            <a:chExt cx="396981" cy="190501"/>
          </a:xfrm>
        </p:grpSpPr>
        <p:sp>
          <p:nvSpPr>
            <p:cNvPr id="1390" name="Google Shape;1390;p66"/>
            <p:cNvSpPr/>
            <p:nvPr/>
          </p:nvSpPr>
          <p:spPr>
            <a:xfrm>
              <a:off x="1550654" y="4452246"/>
              <a:ext cx="52354" cy="46534"/>
            </a:xfrm>
            <a:custGeom>
              <a:avLst/>
              <a:gdLst/>
              <a:ahLst/>
              <a:cxnLst/>
              <a:rect l="l" t="t" r="r" b="b"/>
              <a:pathLst>
                <a:path w="1943" h="1727" extrusionOk="0">
                  <a:moveTo>
                    <a:pt x="0" y="0"/>
                  </a:moveTo>
                  <a:lnTo>
                    <a:pt x="0" y="730"/>
                  </a:lnTo>
                  <a:cubicBezTo>
                    <a:pt x="0" y="1170"/>
                    <a:pt x="290" y="1598"/>
                    <a:pt x="716" y="1693"/>
                  </a:cubicBezTo>
                  <a:cubicBezTo>
                    <a:pt x="804" y="1716"/>
                    <a:pt x="890" y="1726"/>
                    <a:pt x="974" y="1726"/>
                  </a:cubicBezTo>
                  <a:cubicBezTo>
                    <a:pt x="1509" y="1726"/>
                    <a:pt x="1942" y="1295"/>
                    <a:pt x="1942" y="771"/>
                  </a:cubicBezTo>
                  <a:lnTo>
                    <a:pt x="19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6"/>
            <p:cNvSpPr/>
            <p:nvPr/>
          </p:nvSpPr>
          <p:spPr>
            <a:xfrm>
              <a:off x="1853758" y="4452246"/>
              <a:ext cx="52327" cy="46534"/>
            </a:xfrm>
            <a:custGeom>
              <a:avLst/>
              <a:gdLst/>
              <a:ahLst/>
              <a:cxnLst/>
              <a:rect l="l" t="t" r="r" b="b"/>
              <a:pathLst>
                <a:path w="1942" h="1727" extrusionOk="0">
                  <a:moveTo>
                    <a:pt x="1" y="0"/>
                  </a:moveTo>
                  <a:lnTo>
                    <a:pt x="1" y="730"/>
                  </a:lnTo>
                  <a:cubicBezTo>
                    <a:pt x="1" y="1170"/>
                    <a:pt x="289" y="1598"/>
                    <a:pt x="717" y="1693"/>
                  </a:cubicBezTo>
                  <a:cubicBezTo>
                    <a:pt x="804" y="1716"/>
                    <a:pt x="890" y="1726"/>
                    <a:pt x="974" y="1726"/>
                  </a:cubicBezTo>
                  <a:cubicBezTo>
                    <a:pt x="1509" y="1726"/>
                    <a:pt x="1941" y="1295"/>
                    <a:pt x="1941" y="771"/>
                  </a:cubicBezTo>
                  <a:lnTo>
                    <a:pt x="19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6"/>
            <p:cNvSpPr/>
            <p:nvPr/>
          </p:nvSpPr>
          <p:spPr>
            <a:xfrm>
              <a:off x="1529879" y="4308279"/>
              <a:ext cx="396981" cy="122842"/>
            </a:xfrm>
            <a:custGeom>
              <a:avLst/>
              <a:gdLst/>
              <a:ahLst/>
              <a:cxnLst/>
              <a:rect l="l" t="t" r="r" b="b"/>
              <a:pathLst>
                <a:path w="14733" h="4559" extrusionOk="0">
                  <a:moveTo>
                    <a:pt x="11838" y="1"/>
                  </a:moveTo>
                  <a:cubicBezTo>
                    <a:pt x="11821" y="1"/>
                    <a:pt x="11804" y="1"/>
                    <a:pt x="11786" y="1"/>
                  </a:cubicBezTo>
                  <a:cubicBezTo>
                    <a:pt x="11483" y="1"/>
                    <a:pt x="11235" y="262"/>
                    <a:pt x="11235" y="565"/>
                  </a:cubicBezTo>
                  <a:lnTo>
                    <a:pt x="11235" y="690"/>
                  </a:lnTo>
                  <a:lnTo>
                    <a:pt x="3484" y="690"/>
                  </a:lnTo>
                  <a:lnTo>
                    <a:pt x="3484" y="345"/>
                  </a:lnTo>
                  <a:cubicBezTo>
                    <a:pt x="3484" y="167"/>
                    <a:pt x="3346" y="29"/>
                    <a:pt x="3167" y="15"/>
                  </a:cubicBezTo>
                  <a:cubicBezTo>
                    <a:pt x="3075" y="7"/>
                    <a:pt x="2984" y="3"/>
                    <a:pt x="2894" y="3"/>
                  </a:cubicBezTo>
                  <a:cubicBezTo>
                    <a:pt x="1296" y="3"/>
                    <a:pt x="0" y="1244"/>
                    <a:pt x="0" y="2783"/>
                  </a:cubicBezTo>
                  <a:lnTo>
                    <a:pt x="0" y="4310"/>
                  </a:lnTo>
                  <a:cubicBezTo>
                    <a:pt x="0" y="4448"/>
                    <a:pt x="110" y="4558"/>
                    <a:pt x="248" y="4558"/>
                  </a:cubicBezTo>
                  <a:lnTo>
                    <a:pt x="3236" y="4558"/>
                  </a:lnTo>
                  <a:cubicBezTo>
                    <a:pt x="3374" y="4558"/>
                    <a:pt x="3484" y="4448"/>
                    <a:pt x="3484" y="4310"/>
                  </a:cubicBezTo>
                  <a:lnTo>
                    <a:pt x="3484" y="3787"/>
                  </a:lnTo>
                  <a:lnTo>
                    <a:pt x="5687" y="3787"/>
                  </a:lnTo>
                  <a:cubicBezTo>
                    <a:pt x="5724" y="3792"/>
                    <a:pt x="5761" y="3795"/>
                    <a:pt x="5798" y="3795"/>
                  </a:cubicBezTo>
                  <a:cubicBezTo>
                    <a:pt x="6166" y="3795"/>
                    <a:pt x="6486" y="3542"/>
                    <a:pt x="6637" y="3016"/>
                  </a:cubicBezTo>
                  <a:lnTo>
                    <a:pt x="7931" y="3016"/>
                  </a:lnTo>
                  <a:cubicBezTo>
                    <a:pt x="8081" y="3542"/>
                    <a:pt x="8403" y="3795"/>
                    <a:pt x="8770" y="3795"/>
                  </a:cubicBezTo>
                  <a:cubicBezTo>
                    <a:pt x="8807" y="3795"/>
                    <a:pt x="8844" y="3792"/>
                    <a:pt x="8881" y="3787"/>
                  </a:cubicBezTo>
                  <a:lnTo>
                    <a:pt x="11235" y="3787"/>
                  </a:lnTo>
                  <a:lnTo>
                    <a:pt x="11235" y="4132"/>
                  </a:lnTo>
                  <a:cubicBezTo>
                    <a:pt x="11235" y="4365"/>
                    <a:pt x="11428" y="4558"/>
                    <a:pt x="11676" y="4558"/>
                  </a:cubicBezTo>
                  <a:lnTo>
                    <a:pt x="14306" y="4558"/>
                  </a:lnTo>
                  <a:cubicBezTo>
                    <a:pt x="14540" y="4558"/>
                    <a:pt x="14732" y="4365"/>
                    <a:pt x="14732" y="4132"/>
                  </a:cubicBezTo>
                  <a:lnTo>
                    <a:pt x="14732" y="2783"/>
                  </a:lnTo>
                  <a:cubicBezTo>
                    <a:pt x="14732" y="1243"/>
                    <a:pt x="13439" y="1"/>
                    <a:pt x="11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66"/>
          <p:cNvGrpSpPr/>
          <p:nvPr/>
        </p:nvGrpSpPr>
        <p:grpSpPr>
          <a:xfrm>
            <a:off x="3050481" y="3864482"/>
            <a:ext cx="374691" cy="429810"/>
            <a:chOff x="744687" y="4209279"/>
            <a:chExt cx="335384" cy="384721"/>
          </a:xfrm>
        </p:grpSpPr>
        <p:sp>
          <p:nvSpPr>
            <p:cNvPr id="1394" name="Google Shape;1394;p66"/>
            <p:cNvSpPr/>
            <p:nvPr/>
          </p:nvSpPr>
          <p:spPr>
            <a:xfrm>
              <a:off x="744687" y="4250127"/>
              <a:ext cx="131007" cy="324606"/>
            </a:xfrm>
            <a:custGeom>
              <a:avLst/>
              <a:gdLst/>
              <a:ahLst/>
              <a:cxnLst/>
              <a:rect l="l" t="t" r="r" b="b"/>
              <a:pathLst>
                <a:path w="4862" h="12047" extrusionOk="0">
                  <a:moveTo>
                    <a:pt x="2167" y="2262"/>
                  </a:moveTo>
                  <a:cubicBezTo>
                    <a:pt x="2247" y="2262"/>
                    <a:pt x="2328" y="2287"/>
                    <a:pt x="2396" y="2340"/>
                  </a:cubicBezTo>
                  <a:cubicBezTo>
                    <a:pt x="2589" y="2464"/>
                    <a:pt x="2631" y="2725"/>
                    <a:pt x="2506" y="2905"/>
                  </a:cubicBezTo>
                  <a:lnTo>
                    <a:pt x="2245" y="3290"/>
                  </a:lnTo>
                  <a:lnTo>
                    <a:pt x="2561" y="3469"/>
                  </a:lnTo>
                  <a:cubicBezTo>
                    <a:pt x="2658" y="3524"/>
                    <a:pt x="2726" y="3621"/>
                    <a:pt x="2754" y="3744"/>
                  </a:cubicBezTo>
                  <a:cubicBezTo>
                    <a:pt x="2782" y="3854"/>
                    <a:pt x="2754" y="3979"/>
                    <a:pt x="2671" y="4074"/>
                  </a:cubicBezTo>
                  <a:lnTo>
                    <a:pt x="2148" y="4750"/>
                  </a:lnTo>
                  <a:cubicBezTo>
                    <a:pt x="2066" y="4860"/>
                    <a:pt x="1942" y="4915"/>
                    <a:pt x="1818" y="4915"/>
                  </a:cubicBezTo>
                  <a:cubicBezTo>
                    <a:pt x="1735" y="4915"/>
                    <a:pt x="1639" y="4887"/>
                    <a:pt x="1570" y="4832"/>
                  </a:cubicBezTo>
                  <a:cubicBezTo>
                    <a:pt x="1391" y="4695"/>
                    <a:pt x="1364" y="4432"/>
                    <a:pt x="1502" y="4254"/>
                  </a:cubicBezTo>
                  <a:lnTo>
                    <a:pt x="1735" y="3937"/>
                  </a:lnTo>
                  <a:lnTo>
                    <a:pt x="1447" y="3771"/>
                  </a:lnTo>
                  <a:cubicBezTo>
                    <a:pt x="1350" y="3716"/>
                    <a:pt x="1281" y="3621"/>
                    <a:pt x="1254" y="3510"/>
                  </a:cubicBezTo>
                  <a:cubicBezTo>
                    <a:pt x="1226" y="3400"/>
                    <a:pt x="1254" y="3276"/>
                    <a:pt x="1309" y="3180"/>
                  </a:cubicBezTo>
                  <a:lnTo>
                    <a:pt x="1832" y="2437"/>
                  </a:lnTo>
                  <a:cubicBezTo>
                    <a:pt x="1908" y="2326"/>
                    <a:pt x="2037" y="2262"/>
                    <a:pt x="2167" y="2262"/>
                  </a:cubicBezTo>
                  <a:close/>
                  <a:moveTo>
                    <a:pt x="1477" y="0"/>
                  </a:moveTo>
                  <a:cubicBezTo>
                    <a:pt x="1311" y="0"/>
                    <a:pt x="1182" y="153"/>
                    <a:pt x="1171" y="344"/>
                  </a:cubicBezTo>
                  <a:lnTo>
                    <a:pt x="1171" y="812"/>
                  </a:lnTo>
                  <a:lnTo>
                    <a:pt x="413" y="812"/>
                  </a:lnTo>
                  <a:cubicBezTo>
                    <a:pt x="193" y="812"/>
                    <a:pt x="0" y="990"/>
                    <a:pt x="0" y="1211"/>
                  </a:cubicBezTo>
                  <a:lnTo>
                    <a:pt x="0" y="6209"/>
                  </a:lnTo>
                  <a:cubicBezTo>
                    <a:pt x="0" y="6443"/>
                    <a:pt x="193" y="6622"/>
                    <a:pt x="413" y="6622"/>
                  </a:cubicBezTo>
                  <a:lnTo>
                    <a:pt x="1557" y="6622"/>
                  </a:lnTo>
                  <a:lnTo>
                    <a:pt x="1557" y="9444"/>
                  </a:lnTo>
                  <a:cubicBezTo>
                    <a:pt x="1557" y="10160"/>
                    <a:pt x="2052" y="10766"/>
                    <a:pt x="2713" y="10890"/>
                  </a:cubicBezTo>
                  <a:lnTo>
                    <a:pt x="2713" y="10959"/>
                  </a:lnTo>
                  <a:cubicBezTo>
                    <a:pt x="2713" y="11564"/>
                    <a:pt x="3209" y="12047"/>
                    <a:pt x="3800" y="12047"/>
                  </a:cubicBezTo>
                  <a:lnTo>
                    <a:pt x="4861" y="12047"/>
                  </a:lnTo>
                  <a:cubicBezTo>
                    <a:pt x="4365" y="11509"/>
                    <a:pt x="4007" y="10848"/>
                    <a:pt x="3828" y="10105"/>
                  </a:cubicBezTo>
                  <a:lnTo>
                    <a:pt x="3016" y="10105"/>
                  </a:lnTo>
                  <a:cubicBezTo>
                    <a:pt x="2631" y="10105"/>
                    <a:pt x="2328" y="9802"/>
                    <a:pt x="2328" y="9431"/>
                  </a:cubicBezTo>
                  <a:lnTo>
                    <a:pt x="2328" y="6622"/>
                  </a:lnTo>
                  <a:lnTo>
                    <a:pt x="3470" y="6622"/>
                  </a:lnTo>
                  <a:cubicBezTo>
                    <a:pt x="3690" y="6622"/>
                    <a:pt x="3883" y="6443"/>
                    <a:pt x="3883" y="6209"/>
                  </a:cubicBezTo>
                  <a:lnTo>
                    <a:pt x="3883" y="1211"/>
                  </a:lnTo>
                  <a:cubicBezTo>
                    <a:pt x="3883" y="990"/>
                    <a:pt x="3690" y="812"/>
                    <a:pt x="3470" y="812"/>
                  </a:cubicBezTo>
                  <a:lnTo>
                    <a:pt x="2713" y="812"/>
                  </a:lnTo>
                  <a:lnTo>
                    <a:pt x="2713" y="344"/>
                  </a:lnTo>
                  <a:cubicBezTo>
                    <a:pt x="2758" y="153"/>
                    <a:pt x="2640" y="0"/>
                    <a:pt x="2476" y="0"/>
                  </a:cubicBezTo>
                  <a:cubicBezTo>
                    <a:pt x="2437" y="0"/>
                    <a:pt x="2397" y="8"/>
                    <a:pt x="2355" y="26"/>
                  </a:cubicBezTo>
                  <a:lnTo>
                    <a:pt x="1597" y="26"/>
                  </a:lnTo>
                  <a:cubicBezTo>
                    <a:pt x="1556" y="8"/>
                    <a:pt x="1515" y="0"/>
                    <a:pt x="1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6"/>
            <p:cNvSpPr/>
            <p:nvPr/>
          </p:nvSpPr>
          <p:spPr>
            <a:xfrm>
              <a:off x="911261" y="4209279"/>
              <a:ext cx="114301" cy="143240"/>
            </a:xfrm>
            <a:custGeom>
              <a:avLst/>
              <a:gdLst/>
              <a:ahLst/>
              <a:cxnLst/>
              <a:rect l="l" t="t" r="r" b="b"/>
              <a:pathLst>
                <a:path w="4242" h="5316" extrusionOk="0">
                  <a:moveTo>
                    <a:pt x="1047" y="0"/>
                  </a:moveTo>
                  <a:cubicBezTo>
                    <a:pt x="744" y="0"/>
                    <a:pt x="455" y="138"/>
                    <a:pt x="276" y="386"/>
                  </a:cubicBezTo>
                  <a:cubicBezTo>
                    <a:pt x="1" y="731"/>
                    <a:pt x="1" y="1226"/>
                    <a:pt x="317" y="1612"/>
                  </a:cubicBezTo>
                  <a:cubicBezTo>
                    <a:pt x="482" y="1832"/>
                    <a:pt x="758" y="1928"/>
                    <a:pt x="1033" y="1928"/>
                  </a:cubicBezTo>
                  <a:lnTo>
                    <a:pt x="2630" y="1928"/>
                  </a:lnTo>
                  <a:lnTo>
                    <a:pt x="3278" y="5109"/>
                  </a:lnTo>
                  <a:cubicBezTo>
                    <a:pt x="3594" y="5150"/>
                    <a:pt x="3924" y="5219"/>
                    <a:pt x="4242" y="5315"/>
                  </a:cubicBezTo>
                  <a:lnTo>
                    <a:pt x="3319" y="813"/>
                  </a:lnTo>
                  <a:cubicBezTo>
                    <a:pt x="3223" y="331"/>
                    <a:pt x="2810" y="0"/>
                    <a:pt x="2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6"/>
            <p:cNvSpPr/>
            <p:nvPr/>
          </p:nvSpPr>
          <p:spPr>
            <a:xfrm>
              <a:off x="866021" y="4428557"/>
              <a:ext cx="214051" cy="165442"/>
            </a:xfrm>
            <a:custGeom>
              <a:avLst/>
              <a:gdLst/>
              <a:ahLst/>
              <a:cxnLst/>
              <a:rect l="l" t="t" r="r" b="b"/>
              <a:pathLst>
                <a:path w="7944" h="6140" extrusionOk="0">
                  <a:moveTo>
                    <a:pt x="4034" y="386"/>
                  </a:moveTo>
                  <a:cubicBezTo>
                    <a:pt x="4984" y="386"/>
                    <a:pt x="5755" y="1157"/>
                    <a:pt x="5755" y="2106"/>
                  </a:cubicBezTo>
                  <a:cubicBezTo>
                    <a:pt x="5755" y="3057"/>
                    <a:pt x="4984" y="3828"/>
                    <a:pt x="4034" y="3828"/>
                  </a:cubicBezTo>
                  <a:cubicBezTo>
                    <a:pt x="3084" y="3828"/>
                    <a:pt x="2313" y="3057"/>
                    <a:pt x="2313" y="2106"/>
                  </a:cubicBezTo>
                  <a:cubicBezTo>
                    <a:pt x="2313" y="1157"/>
                    <a:pt x="3084" y="386"/>
                    <a:pt x="4034" y="386"/>
                  </a:cubicBezTo>
                  <a:close/>
                  <a:moveTo>
                    <a:pt x="839" y="0"/>
                  </a:moveTo>
                  <a:cubicBezTo>
                    <a:pt x="261" y="812"/>
                    <a:pt x="0" y="1858"/>
                    <a:pt x="193" y="2960"/>
                  </a:cubicBezTo>
                  <a:cubicBezTo>
                    <a:pt x="481" y="4516"/>
                    <a:pt x="1735" y="5783"/>
                    <a:pt x="3290" y="6071"/>
                  </a:cubicBezTo>
                  <a:cubicBezTo>
                    <a:pt x="3540" y="6117"/>
                    <a:pt x="3786" y="6139"/>
                    <a:pt x="4027" y="6139"/>
                  </a:cubicBezTo>
                  <a:cubicBezTo>
                    <a:pt x="6184" y="6139"/>
                    <a:pt x="7944" y="4385"/>
                    <a:pt x="7944" y="2231"/>
                  </a:cubicBezTo>
                  <a:cubicBezTo>
                    <a:pt x="7944" y="1404"/>
                    <a:pt x="7683" y="633"/>
                    <a:pt x="7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6"/>
            <p:cNvSpPr/>
            <p:nvPr/>
          </p:nvSpPr>
          <p:spPr>
            <a:xfrm>
              <a:off x="950601" y="4461188"/>
              <a:ext cx="48258" cy="48258"/>
            </a:xfrm>
            <a:custGeom>
              <a:avLst/>
              <a:gdLst/>
              <a:ahLst/>
              <a:cxnLst/>
              <a:rect l="l" t="t" r="r" b="b"/>
              <a:pathLst>
                <a:path w="1791" h="1791" extrusionOk="0">
                  <a:moveTo>
                    <a:pt x="895" y="1"/>
                  </a:moveTo>
                  <a:cubicBezTo>
                    <a:pt x="399" y="1"/>
                    <a:pt x="0" y="399"/>
                    <a:pt x="0" y="895"/>
                  </a:cubicBezTo>
                  <a:cubicBezTo>
                    <a:pt x="0" y="1391"/>
                    <a:pt x="399" y="1791"/>
                    <a:pt x="895" y="1791"/>
                  </a:cubicBezTo>
                  <a:cubicBezTo>
                    <a:pt x="1390" y="1791"/>
                    <a:pt x="1790" y="1391"/>
                    <a:pt x="1790" y="895"/>
                  </a:cubicBezTo>
                  <a:cubicBezTo>
                    <a:pt x="1790" y="399"/>
                    <a:pt x="1390" y="1"/>
                    <a:pt x="8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6"/>
            <p:cNvSpPr/>
            <p:nvPr/>
          </p:nvSpPr>
          <p:spPr>
            <a:xfrm>
              <a:off x="880840" y="4362515"/>
              <a:ext cx="187753" cy="45295"/>
            </a:xfrm>
            <a:custGeom>
              <a:avLst/>
              <a:gdLst/>
              <a:ahLst/>
              <a:cxnLst/>
              <a:rect l="l" t="t" r="r" b="b"/>
              <a:pathLst>
                <a:path w="6968" h="1681" extrusionOk="0">
                  <a:moveTo>
                    <a:pt x="3484" y="0"/>
                  </a:moveTo>
                  <a:cubicBezTo>
                    <a:pt x="2245" y="0"/>
                    <a:pt x="1047" y="454"/>
                    <a:pt x="111" y="1267"/>
                  </a:cubicBezTo>
                  <a:cubicBezTo>
                    <a:pt x="1" y="1363"/>
                    <a:pt x="28" y="1473"/>
                    <a:pt x="56" y="1528"/>
                  </a:cubicBezTo>
                  <a:cubicBezTo>
                    <a:pt x="69" y="1570"/>
                    <a:pt x="124" y="1680"/>
                    <a:pt x="276" y="1680"/>
                  </a:cubicBezTo>
                  <a:lnTo>
                    <a:pt x="6706" y="1680"/>
                  </a:lnTo>
                  <a:cubicBezTo>
                    <a:pt x="6843" y="1680"/>
                    <a:pt x="6898" y="1570"/>
                    <a:pt x="6926" y="1528"/>
                  </a:cubicBezTo>
                  <a:cubicBezTo>
                    <a:pt x="6940" y="1473"/>
                    <a:pt x="6968" y="1363"/>
                    <a:pt x="6858" y="1267"/>
                  </a:cubicBezTo>
                  <a:cubicBezTo>
                    <a:pt x="5921" y="454"/>
                    <a:pt x="4723" y="0"/>
                    <a:pt x="34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9" name="Google Shape;1399;p66"/>
          <p:cNvSpPr txBox="1">
            <a:spLocks noGrp="1"/>
          </p:cNvSpPr>
          <p:nvPr>
            <p:ph type="title"/>
          </p:nvPr>
        </p:nvSpPr>
        <p:spPr>
          <a:xfrm>
            <a:off x="2082900" y="461623"/>
            <a:ext cx="4978200" cy="99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Self balancing electric scooters </a:t>
            </a:r>
            <a:r>
              <a:rPr lang="en">
                <a:solidFill>
                  <a:schemeClr val="lt1"/>
                </a:solidFill>
              </a:rPr>
              <a:t>icon pack</a:t>
            </a:r>
            <a:r>
              <a:rPr lang="en"/>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67"/>
          <p:cNvSpPr txBox="1">
            <a:spLocks noGrp="1"/>
          </p:cNvSpPr>
          <p:nvPr>
            <p:ph type="body" idx="1"/>
          </p:nvPr>
        </p:nvSpPr>
        <p:spPr>
          <a:xfrm>
            <a:off x="630288" y="994825"/>
            <a:ext cx="4593000" cy="66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p:txBody>
      </p:sp>
      <p:sp>
        <p:nvSpPr>
          <p:cNvPr id="1405" name="Google Shape;1405;p67"/>
          <p:cNvSpPr txBox="1">
            <a:spLocks noGrp="1"/>
          </p:cNvSpPr>
          <p:nvPr>
            <p:ph type="title"/>
          </p:nvPr>
        </p:nvSpPr>
        <p:spPr>
          <a:xfrm>
            <a:off x="623750" y="453625"/>
            <a:ext cx="47988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a:t>
            </a:r>
            <a:r>
              <a:rPr lang="en">
                <a:solidFill>
                  <a:schemeClr val="lt1"/>
                </a:solidFill>
              </a:rPr>
              <a:t>resources</a:t>
            </a:r>
            <a:endParaRPr>
              <a:solidFill>
                <a:schemeClr val="lt1"/>
              </a:solidFill>
            </a:endParaRPr>
          </a:p>
        </p:txBody>
      </p:sp>
      <p:sp>
        <p:nvSpPr>
          <p:cNvPr id="1406" name="Google Shape;1406;p67"/>
          <p:cNvSpPr txBox="1">
            <a:spLocks noGrp="1"/>
          </p:cNvSpPr>
          <p:nvPr>
            <p:ph type="subTitle" idx="2"/>
          </p:nvPr>
        </p:nvSpPr>
        <p:spPr>
          <a:xfrm>
            <a:off x="630300" y="2034275"/>
            <a:ext cx="6775800" cy="2158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Older man in the city with an electric scooter using smartphone</a:t>
            </a:r>
            <a:endParaRPr/>
          </a:p>
          <a:p>
            <a:pPr marL="457200" lvl="0" indent="-317500" algn="l" rtl="0">
              <a:spcBef>
                <a:spcPts val="0"/>
              </a:spcBef>
              <a:spcAft>
                <a:spcPts val="0"/>
              </a:spcAft>
              <a:buSzPts val="1400"/>
              <a:buChar char="●"/>
            </a:pPr>
            <a:r>
              <a:rPr lang="en">
                <a:solidFill>
                  <a:schemeClr val="hlink"/>
                </a:solidFill>
                <a:uFill>
                  <a:noFill/>
                </a:uFill>
                <a:hlinkClick r:id="rId4"/>
              </a:rPr>
              <a:t>Young woman riding an electric scooter</a:t>
            </a:r>
            <a:endParaRPr/>
          </a:p>
          <a:p>
            <a:pPr marL="457200" lvl="0" indent="-317500" algn="l" rtl="0">
              <a:spcBef>
                <a:spcPts val="0"/>
              </a:spcBef>
              <a:spcAft>
                <a:spcPts val="0"/>
              </a:spcAft>
              <a:buSzPts val="1400"/>
              <a:buChar char="●"/>
            </a:pPr>
            <a:r>
              <a:rPr lang="en">
                <a:solidFill>
                  <a:schemeClr val="hlink"/>
                </a:solidFill>
                <a:uFill>
                  <a:noFill/>
                </a:uFill>
                <a:hlinkClick r:id="rId5"/>
              </a:rPr>
              <a:t>Stylish young women riding electric scooter</a:t>
            </a:r>
            <a:endParaRPr/>
          </a:p>
          <a:p>
            <a:pPr marL="457200" lvl="0" indent="-317500" algn="l" rtl="0">
              <a:spcBef>
                <a:spcPts val="0"/>
              </a:spcBef>
              <a:spcAft>
                <a:spcPts val="0"/>
              </a:spcAft>
              <a:buSzPts val="1400"/>
              <a:buChar char="●"/>
            </a:pPr>
            <a:r>
              <a:rPr lang="en">
                <a:solidFill>
                  <a:schemeClr val="hlink"/>
                </a:solidFill>
                <a:uFill>
                  <a:noFill/>
                </a:uFill>
                <a:hlinkClick r:id="rId6"/>
              </a:rPr>
              <a:t>Young woman riding an electric scooter</a:t>
            </a:r>
            <a:endParaRPr/>
          </a:p>
          <a:p>
            <a:pPr marL="457200" lvl="0" indent="-317500" algn="l" rtl="0">
              <a:spcBef>
                <a:spcPts val="0"/>
              </a:spcBef>
              <a:spcAft>
                <a:spcPts val="0"/>
              </a:spcAft>
              <a:buSzPts val="1400"/>
              <a:buChar char="●"/>
            </a:pPr>
            <a:r>
              <a:rPr lang="en">
                <a:solidFill>
                  <a:schemeClr val="hlink"/>
                </a:solidFill>
                <a:uFill>
                  <a:noFill/>
                </a:uFill>
                <a:hlinkClick r:id="rId7"/>
              </a:rPr>
              <a:t>Young woman rides in a electrical scooter in the city</a:t>
            </a:r>
            <a:endParaRPr/>
          </a:p>
          <a:p>
            <a:pPr marL="457200" lvl="0" indent="-317500" algn="l" rtl="0">
              <a:spcBef>
                <a:spcPts val="0"/>
              </a:spcBef>
              <a:spcAft>
                <a:spcPts val="0"/>
              </a:spcAft>
              <a:buSzPts val="1400"/>
              <a:buChar char="●"/>
            </a:pPr>
            <a:r>
              <a:rPr lang="en">
                <a:solidFill>
                  <a:schemeClr val="hlink"/>
                </a:solidFill>
                <a:uFill>
                  <a:noFill/>
                </a:uFill>
                <a:hlinkClick r:id="rId8"/>
              </a:rPr>
              <a:t>Young woman preparing to ride in a electrical scooter in the city</a:t>
            </a:r>
            <a:endParaRPr/>
          </a:p>
          <a:p>
            <a:pPr marL="457200" lvl="0" indent="-317500" algn="l" rtl="0">
              <a:spcBef>
                <a:spcPts val="0"/>
              </a:spcBef>
              <a:spcAft>
                <a:spcPts val="0"/>
              </a:spcAft>
              <a:buSzPts val="1400"/>
              <a:buChar char="●"/>
            </a:pPr>
            <a:r>
              <a:rPr lang="en">
                <a:solidFill>
                  <a:schemeClr val="hlink"/>
                </a:solidFill>
                <a:uFill>
                  <a:noFill/>
                </a:uFill>
                <a:hlinkClick r:id="rId9"/>
              </a:rPr>
              <a:t>Couple with electric scooters outdoors</a:t>
            </a:r>
            <a:endParaRPr/>
          </a:p>
          <a:p>
            <a:pPr marL="457200" lvl="0" indent="-317500" algn="l" rtl="0">
              <a:spcBef>
                <a:spcPts val="0"/>
              </a:spcBef>
              <a:spcAft>
                <a:spcPts val="0"/>
              </a:spcAft>
              <a:buSzPts val="1400"/>
              <a:buChar char="●"/>
            </a:pPr>
            <a:r>
              <a:rPr lang="en">
                <a:solidFill>
                  <a:schemeClr val="hlink"/>
                </a:solidFill>
                <a:uFill>
                  <a:noFill/>
                </a:uFill>
                <a:hlinkClick r:id="rId10"/>
              </a:rPr>
              <a:t>Casual male riding an electric scooter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48"/>
          <p:cNvSpPr txBox="1">
            <a:spLocks noGrp="1"/>
          </p:cNvSpPr>
          <p:nvPr>
            <p:ph type="subTitle" idx="1"/>
          </p:nvPr>
        </p:nvSpPr>
        <p:spPr>
          <a:xfrm>
            <a:off x="504125" y="1717175"/>
            <a:ext cx="4234200" cy="279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s-MX" dirty="0"/>
              <a:t>Falta de Espacios de Estacionamiento Específicos</a:t>
            </a:r>
          </a:p>
          <a:p>
            <a:pPr marL="457200" lvl="0" indent="-317500" algn="l" rtl="0">
              <a:spcBef>
                <a:spcPts val="0"/>
              </a:spcBef>
              <a:spcAft>
                <a:spcPts val="0"/>
              </a:spcAft>
              <a:buSzPts val="1400"/>
              <a:buChar char="●"/>
            </a:pPr>
            <a:r>
              <a:rPr lang="es-MX" dirty="0"/>
              <a:t>Seguridad y Protección de los </a:t>
            </a:r>
            <a:r>
              <a:rPr lang="es-MX" dirty="0" err="1"/>
              <a:t>Scooters</a:t>
            </a:r>
            <a:endParaRPr lang="es-MX" dirty="0"/>
          </a:p>
          <a:p>
            <a:pPr marL="457200" lvl="0" indent="-317500" algn="l" rtl="0">
              <a:spcBef>
                <a:spcPts val="0"/>
              </a:spcBef>
              <a:spcAft>
                <a:spcPts val="0"/>
              </a:spcAft>
              <a:buSzPts val="1400"/>
              <a:buChar char="●"/>
            </a:pPr>
            <a:r>
              <a:rPr lang="es-MX" dirty="0"/>
              <a:t>Integración con el Transporte Público</a:t>
            </a:r>
          </a:p>
          <a:p>
            <a:pPr marL="457200" lvl="0" indent="-317500" algn="l" rtl="0">
              <a:spcBef>
                <a:spcPts val="0"/>
              </a:spcBef>
              <a:spcAft>
                <a:spcPts val="0"/>
              </a:spcAft>
              <a:buSzPts val="1400"/>
              <a:buChar char="●"/>
            </a:pPr>
            <a:r>
              <a:rPr lang="es-MX" dirty="0"/>
              <a:t>Normativas y Regulaciones Inexistentes o Ambiguas</a:t>
            </a:r>
          </a:p>
          <a:p>
            <a:pPr marL="457200" lvl="0" indent="-317500" algn="l" rtl="0">
              <a:spcBef>
                <a:spcPts val="0"/>
              </a:spcBef>
              <a:spcAft>
                <a:spcPts val="0"/>
              </a:spcAft>
              <a:buSzPts val="1400"/>
              <a:buChar char="●"/>
            </a:pPr>
            <a:r>
              <a:rPr lang="es-MX" dirty="0"/>
              <a:t>Necesidad de Carga y Mantenimiento</a:t>
            </a:r>
          </a:p>
          <a:p>
            <a:pPr marL="457200" lvl="0" indent="-317500" algn="l" rtl="0">
              <a:spcBef>
                <a:spcPts val="0"/>
              </a:spcBef>
              <a:spcAft>
                <a:spcPts val="0"/>
              </a:spcAft>
              <a:buSzPts val="1400"/>
              <a:buChar char="●"/>
            </a:pPr>
            <a:r>
              <a:rPr lang="es-MX" dirty="0"/>
              <a:t>Concientización y Educación Pública</a:t>
            </a:r>
          </a:p>
          <a:p>
            <a:pPr marL="139700" lvl="0" indent="0" algn="l" rtl="0">
              <a:spcBef>
                <a:spcPts val="0"/>
              </a:spcBef>
              <a:spcAft>
                <a:spcPts val="0"/>
              </a:spcAft>
              <a:buSzPts val="1400"/>
              <a:buNone/>
            </a:pPr>
            <a:endParaRPr lang="en-US" dirty="0"/>
          </a:p>
        </p:txBody>
      </p:sp>
      <p:sp>
        <p:nvSpPr>
          <p:cNvPr id="694" name="Google Shape;694;p48"/>
          <p:cNvSpPr txBox="1">
            <a:spLocks noGrp="1"/>
          </p:cNvSpPr>
          <p:nvPr>
            <p:ph type="title"/>
          </p:nvPr>
        </p:nvSpPr>
        <p:spPr>
          <a:xfrm>
            <a:off x="623750" y="453625"/>
            <a:ext cx="4234200" cy="9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Planteamineto del </a:t>
            </a:r>
            <a:r>
              <a:rPr lang="en" dirty="0">
                <a:solidFill>
                  <a:schemeClr val="lt1"/>
                </a:solidFill>
              </a:rPr>
              <a:t>Problema</a:t>
            </a:r>
            <a:endParaRPr dirty="0">
              <a:solidFill>
                <a:schemeClr val="lt1"/>
              </a:solidFill>
            </a:endParaRPr>
          </a:p>
        </p:txBody>
      </p:sp>
      <p:pic>
        <p:nvPicPr>
          <p:cNvPr id="695" name="Google Shape;695;p48"/>
          <p:cNvPicPr preferRelativeResize="0"/>
          <p:nvPr/>
        </p:nvPicPr>
        <p:blipFill rotWithShape="1">
          <a:blip r:embed="rId3">
            <a:alphaModFix/>
          </a:blip>
          <a:srcRect l="31261" r="31264"/>
          <a:stretch/>
        </p:blipFill>
        <p:spPr>
          <a:xfrm>
            <a:off x="5717300" y="0"/>
            <a:ext cx="3426700" cy="5144326"/>
          </a:xfrm>
          <a:prstGeom prst="rect">
            <a:avLst/>
          </a:prstGeom>
          <a:noFill/>
          <a:ln>
            <a:noFill/>
          </a:ln>
        </p:spPr>
      </p:pic>
      <p:sp>
        <p:nvSpPr>
          <p:cNvPr id="696" name="Google Shape;696;p48"/>
          <p:cNvSpPr/>
          <p:nvPr/>
        </p:nvSpPr>
        <p:spPr>
          <a:xfrm rot="-3053814">
            <a:off x="3460889" y="3653228"/>
            <a:ext cx="3016271" cy="2245134"/>
          </a:xfrm>
          <a:custGeom>
            <a:avLst/>
            <a:gdLst/>
            <a:ahLst/>
            <a:cxnLst/>
            <a:rect l="l" t="t" r="r" b="b"/>
            <a:pathLst>
              <a:path w="56548" h="42091" extrusionOk="0">
                <a:moveTo>
                  <a:pt x="31925" y="1"/>
                </a:moveTo>
                <a:cubicBezTo>
                  <a:pt x="28686" y="1"/>
                  <a:pt x="25435" y="437"/>
                  <a:pt x="22282" y="1153"/>
                </a:cubicBezTo>
                <a:cubicBezTo>
                  <a:pt x="14203" y="3009"/>
                  <a:pt x="6574" y="6757"/>
                  <a:pt x="157" y="12021"/>
                </a:cubicBezTo>
                <a:cubicBezTo>
                  <a:pt x="24" y="12130"/>
                  <a:pt x="0" y="12337"/>
                  <a:pt x="122" y="12470"/>
                </a:cubicBezTo>
                <a:cubicBezTo>
                  <a:pt x="182" y="12551"/>
                  <a:pt x="274" y="12591"/>
                  <a:pt x="366" y="12591"/>
                </a:cubicBezTo>
                <a:cubicBezTo>
                  <a:pt x="439" y="12591"/>
                  <a:pt x="511" y="12566"/>
                  <a:pt x="570" y="12518"/>
                </a:cubicBezTo>
                <a:cubicBezTo>
                  <a:pt x="6901" y="7327"/>
                  <a:pt x="14446" y="3615"/>
                  <a:pt x="22427" y="1784"/>
                </a:cubicBezTo>
                <a:cubicBezTo>
                  <a:pt x="25532" y="1081"/>
                  <a:pt x="28747" y="656"/>
                  <a:pt x="31925" y="656"/>
                </a:cubicBezTo>
                <a:cubicBezTo>
                  <a:pt x="35370" y="656"/>
                  <a:pt x="38790" y="1153"/>
                  <a:pt x="42017" y="2305"/>
                </a:cubicBezTo>
                <a:cubicBezTo>
                  <a:pt x="45109" y="3421"/>
                  <a:pt x="48020" y="5216"/>
                  <a:pt x="50362" y="7533"/>
                </a:cubicBezTo>
                <a:cubicBezTo>
                  <a:pt x="51526" y="8685"/>
                  <a:pt x="52557" y="9971"/>
                  <a:pt x="53406" y="11366"/>
                </a:cubicBezTo>
                <a:cubicBezTo>
                  <a:pt x="54243" y="12749"/>
                  <a:pt x="54898" y="14253"/>
                  <a:pt x="55322" y="15830"/>
                </a:cubicBezTo>
                <a:cubicBezTo>
                  <a:pt x="55711" y="17273"/>
                  <a:pt x="55893" y="18753"/>
                  <a:pt x="55893" y="20233"/>
                </a:cubicBezTo>
                <a:cubicBezTo>
                  <a:pt x="55893" y="22380"/>
                  <a:pt x="55516" y="24515"/>
                  <a:pt x="54801" y="26553"/>
                </a:cubicBezTo>
                <a:cubicBezTo>
                  <a:pt x="54085" y="28590"/>
                  <a:pt x="53042" y="30518"/>
                  <a:pt x="51732" y="32229"/>
                </a:cubicBezTo>
                <a:cubicBezTo>
                  <a:pt x="49961" y="34521"/>
                  <a:pt x="47718" y="36426"/>
                  <a:pt x="45206" y="37906"/>
                </a:cubicBezTo>
                <a:cubicBezTo>
                  <a:pt x="42708" y="39373"/>
                  <a:pt x="39918" y="40429"/>
                  <a:pt x="37068" y="41011"/>
                </a:cubicBezTo>
                <a:cubicBezTo>
                  <a:pt x="35709" y="41278"/>
                  <a:pt x="34290" y="41435"/>
                  <a:pt x="32883" y="41435"/>
                </a:cubicBezTo>
                <a:cubicBezTo>
                  <a:pt x="31100" y="41435"/>
                  <a:pt x="29341" y="41192"/>
                  <a:pt x="27728" y="40623"/>
                </a:cubicBezTo>
                <a:cubicBezTo>
                  <a:pt x="26928" y="40332"/>
                  <a:pt x="26176" y="39968"/>
                  <a:pt x="25472" y="39519"/>
                </a:cubicBezTo>
                <a:cubicBezTo>
                  <a:pt x="24769" y="39058"/>
                  <a:pt x="24114" y="38524"/>
                  <a:pt x="23543" y="37882"/>
                </a:cubicBezTo>
                <a:cubicBezTo>
                  <a:pt x="23058" y="37335"/>
                  <a:pt x="22645" y="36741"/>
                  <a:pt x="22294" y="36111"/>
                </a:cubicBezTo>
                <a:cubicBezTo>
                  <a:pt x="21772" y="35165"/>
                  <a:pt x="21408" y="34133"/>
                  <a:pt x="21166" y="33054"/>
                </a:cubicBezTo>
                <a:cubicBezTo>
                  <a:pt x="20936" y="31974"/>
                  <a:pt x="20826" y="30846"/>
                  <a:pt x="20826" y="29706"/>
                </a:cubicBezTo>
                <a:cubicBezTo>
                  <a:pt x="20826" y="28359"/>
                  <a:pt x="20972" y="27001"/>
                  <a:pt x="21238" y="25704"/>
                </a:cubicBezTo>
                <a:cubicBezTo>
                  <a:pt x="21639" y="23641"/>
                  <a:pt x="22306" y="21604"/>
                  <a:pt x="23240" y="19723"/>
                </a:cubicBezTo>
                <a:cubicBezTo>
                  <a:pt x="24174" y="17844"/>
                  <a:pt x="25387" y="16121"/>
                  <a:pt x="26903" y="14690"/>
                </a:cubicBezTo>
                <a:cubicBezTo>
                  <a:pt x="28165" y="13477"/>
                  <a:pt x="29669" y="12482"/>
                  <a:pt x="31282" y="11790"/>
                </a:cubicBezTo>
                <a:cubicBezTo>
                  <a:pt x="32895" y="11100"/>
                  <a:pt x="34618" y="10723"/>
                  <a:pt x="36352" y="10723"/>
                </a:cubicBezTo>
                <a:cubicBezTo>
                  <a:pt x="37007" y="10723"/>
                  <a:pt x="37662" y="10772"/>
                  <a:pt x="38305" y="10893"/>
                </a:cubicBezTo>
                <a:cubicBezTo>
                  <a:pt x="39324" y="11075"/>
                  <a:pt x="40319" y="11415"/>
                  <a:pt x="41241" y="11887"/>
                </a:cubicBezTo>
                <a:cubicBezTo>
                  <a:pt x="42623" y="12604"/>
                  <a:pt x="43848" y="13622"/>
                  <a:pt x="44782" y="14847"/>
                </a:cubicBezTo>
                <a:cubicBezTo>
                  <a:pt x="45243" y="15454"/>
                  <a:pt x="45631" y="16121"/>
                  <a:pt x="45934" y="16812"/>
                </a:cubicBezTo>
                <a:cubicBezTo>
                  <a:pt x="46238" y="17516"/>
                  <a:pt x="46444" y="18243"/>
                  <a:pt x="46553" y="19008"/>
                </a:cubicBezTo>
                <a:cubicBezTo>
                  <a:pt x="46589" y="19323"/>
                  <a:pt x="46613" y="19650"/>
                  <a:pt x="46613" y="19966"/>
                </a:cubicBezTo>
                <a:cubicBezTo>
                  <a:pt x="46613" y="20912"/>
                  <a:pt x="46432" y="21846"/>
                  <a:pt x="46117" y="22731"/>
                </a:cubicBezTo>
                <a:cubicBezTo>
                  <a:pt x="45861" y="23399"/>
                  <a:pt x="45534" y="24041"/>
                  <a:pt x="45146" y="24623"/>
                </a:cubicBezTo>
                <a:cubicBezTo>
                  <a:pt x="44551" y="25497"/>
                  <a:pt x="43799" y="26261"/>
                  <a:pt x="42926" y="26831"/>
                </a:cubicBezTo>
                <a:cubicBezTo>
                  <a:pt x="42065" y="27402"/>
                  <a:pt x="41095" y="27790"/>
                  <a:pt x="40052" y="27911"/>
                </a:cubicBezTo>
                <a:cubicBezTo>
                  <a:pt x="39797" y="27947"/>
                  <a:pt x="39542" y="27960"/>
                  <a:pt x="39287" y="27960"/>
                </a:cubicBezTo>
                <a:cubicBezTo>
                  <a:pt x="38087" y="27960"/>
                  <a:pt x="36886" y="27632"/>
                  <a:pt x="35831" y="27038"/>
                </a:cubicBezTo>
                <a:cubicBezTo>
                  <a:pt x="35297" y="26747"/>
                  <a:pt x="34799" y="26383"/>
                  <a:pt x="34363" y="25970"/>
                </a:cubicBezTo>
                <a:cubicBezTo>
                  <a:pt x="33926" y="25558"/>
                  <a:pt x="33550" y="25084"/>
                  <a:pt x="33235" y="24563"/>
                </a:cubicBezTo>
                <a:cubicBezTo>
                  <a:pt x="32920" y="24030"/>
                  <a:pt x="32677" y="23447"/>
                  <a:pt x="32519" y="22841"/>
                </a:cubicBezTo>
                <a:cubicBezTo>
                  <a:pt x="32362" y="22246"/>
                  <a:pt x="32276" y="21615"/>
                  <a:pt x="32276" y="20985"/>
                </a:cubicBezTo>
                <a:cubicBezTo>
                  <a:pt x="32276" y="20281"/>
                  <a:pt x="32373" y="19566"/>
                  <a:pt x="32580" y="18887"/>
                </a:cubicBezTo>
                <a:cubicBezTo>
                  <a:pt x="32786" y="18207"/>
                  <a:pt x="33089" y="17564"/>
                  <a:pt x="33502" y="16982"/>
                </a:cubicBezTo>
                <a:cubicBezTo>
                  <a:pt x="33599" y="16836"/>
                  <a:pt x="33562" y="16631"/>
                  <a:pt x="33416" y="16534"/>
                </a:cubicBezTo>
                <a:cubicBezTo>
                  <a:pt x="33359" y="16490"/>
                  <a:pt x="33292" y="16470"/>
                  <a:pt x="33227" y="16470"/>
                </a:cubicBezTo>
                <a:cubicBezTo>
                  <a:pt x="33126" y="16470"/>
                  <a:pt x="33027" y="16518"/>
                  <a:pt x="32968" y="16606"/>
                </a:cubicBezTo>
                <a:cubicBezTo>
                  <a:pt x="32519" y="17249"/>
                  <a:pt x="32192" y="17952"/>
                  <a:pt x="31961" y="18693"/>
                </a:cubicBezTo>
                <a:cubicBezTo>
                  <a:pt x="31743" y="19445"/>
                  <a:pt x="31634" y="20208"/>
                  <a:pt x="31634" y="20985"/>
                </a:cubicBezTo>
                <a:cubicBezTo>
                  <a:pt x="31634" y="21676"/>
                  <a:pt x="31718" y="22356"/>
                  <a:pt x="31888" y="23011"/>
                </a:cubicBezTo>
                <a:cubicBezTo>
                  <a:pt x="32071" y="23677"/>
                  <a:pt x="32325" y="24308"/>
                  <a:pt x="32689" y="24903"/>
                </a:cubicBezTo>
                <a:cubicBezTo>
                  <a:pt x="33028" y="25473"/>
                  <a:pt x="33441" y="25982"/>
                  <a:pt x="33926" y="26431"/>
                </a:cubicBezTo>
                <a:cubicBezTo>
                  <a:pt x="34642" y="27122"/>
                  <a:pt x="35491" y="27656"/>
                  <a:pt x="36400" y="28032"/>
                </a:cubicBezTo>
                <a:cubicBezTo>
                  <a:pt x="37322" y="28396"/>
                  <a:pt x="38305" y="28602"/>
                  <a:pt x="39287" y="28602"/>
                </a:cubicBezTo>
                <a:cubicBezTo>
                  <a:pt x="39567" y="28602"/>
                  <a:pt x="39845" y="28590"/>
                  <a:pt x="40125" y="28553"/>
                </a:cubicBezTo>
                <a:cubicBezTo>
                  <a:pt x="41155" y="28432"/>
                  <a:pt x="42114" y="28093"/>
                  <a:pt x="42975" y="27571"/>
                </a:cubicBezTo>
                <a:cubicBezTo>
                  <a:pt x="43618" y="27195"/>
                  <a:pt x="44200" y="26710"/>
                  <a:pt x="44721" y="26164"/>
                </a:cubicBezTo>
                <a:cubicBezTo>
                  <a:pt x="45510" y="25351"/>
                  <a:pt x="46141" y="24369"/>
                  <a:pt x="46577" y="23314"/>
                </a:cubicBezTo>
                <a:cubicBezTo>
                  <a:pt x="47014" y="22259"/>
                  <a:pt x="47257" y="21119"/>
                  <a:pt x="47257" y="19966"/>
                </a:cubicBezTo>
                <a:cubicBezTo>
                  <a:pt x="47257" y="19626"/>
                  <a:pt x="47232" y="19275"/>
                  <a:pt x="47196" y="18923"/>
                </a:cubicBezTo>
                <a:cubicBezTo>
                  <a:pt x="47038" y="17831"/>
                  <a:pt x="46686" y="16788"/>
                  <a:pt x="46177" y="15830"/>
                </a:cubicBezTo>
                <a:cubicBezTo>
                  <a:pt x="45413" y="14386"/>
                  <a:pt x="44285" y="13137"/>
                  <a:pt x="42939" y="12179"/>
                </a:cubicBezTo>
                <a:cubicBezTo>
                  <a:pt x="41604" y="11221"/>
                  <a:pt x="40052" y="10542"/>
                  <a:pt x="38426" y="10250"/>
                </a:cubicBezTo>
                <a:cubicBezTo>
                  <a:pt x="37735" y="10129"/>
                  <a:pt x="37044" y="10068"/>
                  <a:pt x="36352" y="10068"/>
                </a:cubicBezTo>
                <a:cubicBezTo>
                  <a:pt x="34521" y="10068"/>
                  <a:pt x="32713" y="10480"/>
                  <a:pt x="31027" y="11197"/>
                </a:cubicBezTo>
                <a:cubicBezTo>
                  <a:pt x="29341" y="11924"/>
                  <a:pt x="27777" y="12955"/>
                  <a:pt x="26454" y="14216"/>
                </a:cubicBezTo>
                <a:cubicBezTo>
                  <a:pt x="24877" y="15720"/>
                  <a:pt x="23628" y="17504"/>
                  <a:pt x="22658" y="19432"/>
                </a:cubicBezTo>
                <a:cubicBezTo>
                  <a:pt x="21699" y="21373"/>
                  <a:pt x="21020" y="23459"/>
                  <a:pt x="20596" y="25570"/>
                </a:cubicBezTo>
                <a:cubicBezTo>
                  <a:pt x="20329" y="26916"/>
                  <a:pt x="20184" y="28311"/>
                  <a:pt x="20184" y="29706"/>
                </a:cubicBezTo>
                <a:cubicBezTo>
                  <a:pt x="20184" y="31283"/>
                  <a:pt x="20378" y="32847"/>
                  <a:pt x="20839" y="34303"/>
                </a:cubicBezTo>
                <a:cubicBezTo>
                  <a:pt x="21069" y="35043"/>
                  <a:pt x="21360" y="35747"/>
                  <a:pt x="21724" y="36426"/>
                </a:cubicBezTo>
                <a:cubicBezTo>
                  <a:pt x="22100" y="37093"/>
                  <a:pt x="22537" y="37723"/>
                  <a:pt x="23058" y="38318"/>
                </a:cubicBezTo>
                <a:cubicBezTo>
                  <a:pt x="23677" y="38997"/>
                  <a:pt x="24368" y="39580"/>
                  <a:pt x="25120" y="40052"/>
                </a:cubicBezTo>
                <a:cubicBezTo>
                  <a:pt x="26236" y="40780"/>
                  <a:pt x="27497" y="41289"/>
                  <a:pt x="28807" y="41617"/>
                </a:cubicBezTo>
                <a:cubicBezTo>
                  <a:pt x="30130" y="41944"/>
                  <a:pt x="31500" y="42090"/>
                  <a:pt x="32883" y="42090"/>
                </a:cubicBezTo>
                <a:cubicBezTo>
                  <a:pt x="34338" y="42090"/>
                  <a:pt x="35806" y="41920"/>
                  <a:pt x="37201" y="41642"/>
                </a:cubicBezTo>
                <a:cubicBezTo>
                  <a:pt x="40125" y="41047"/>
                  <a:pt x="42963" y="39968"/>
                  <a:pt x="45534" y="38464"/>
                </a:cubicBezTo>
                <a:cubicBezTo>
                  <a:pt x="48117" y="36947"/>
                  <a:pt x="50410" y="34995"/>
                  <a:pt x="52241" y="32617"/>
                </a:cubicBezTo>
                <a:cubicBezTo>
                  <a:pt x="53600" y="30858"/>
                  <a:pt x="54680" y="28869"/>
                  <a:pt x="55408" y="26771"/>
                </a:cubicBezTo>
                <a:cubicBezTo>
                  <a:pt x="56147" y="24672"/>
                  <a:pt x="56548" y="22453"/>
                  <a:pt x="56548" y="20233"/>
                </a:cubicBezTo>
                <a:cubicBezTo>
                  <a:pt x="56548" y="18693"/>
                  <a:pt x="56354" y="17164"/>
                  <a:pt x="55953" y="15660"/>
                </a:cubicBezTo>
                <a:cubicBezTo>
                  <a:pt x="55505" y="14022"/>
                  <a:pt x="54826" y="12470"/>
                  <a:pt x="53952" y="11027"/>
                </a:cubicBezTo>
                <a:cubicBezTo>
                  <a:pt x="52654" y="8868"/>
                  <a:pt x="50907" y="6963"/>
                  <a:pt x="48906" y="5386"/>
                </a:cubicBezTo>
                <a:cubicBezTo>
                  <a:pt x="46893" y="3809"/>
                  <a:pt x="44624" y="2560"/>
                  <a:pt x="42235" y="1699"/>
                </a:cubicBezTo>
                <a:cubicBezTo>
                  <a:pt x="38923" y="510"/>
                  <a:pt x="35430" y="1"/>
                  <a:pt x="31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 name="Google Shape;697;p48"/>
          <p:cNvGrpSpPr/>
          <p:nvPr/>
        </p:nvGrpSpPr>
        <p:grpSpPr>
          <a:xfrm>
            <a:off x="5119971" y="599500"/>
            <a:ext cx="1187107" cy="1222260"/>
            <a:chOff x="3553196" y="3571850"/>
            <a:chExt cx="1187107" cy="1222260"/>
          </a:xfrm>
        </p:grpSpPr>
        <p:sp>
          <p:nvSpPr>
            <p:cNvPr id="698" name="Google Shape;698;p48"/>
            <p:cNvSpPr/>
            <p:nvPr/>
          </p:nvSpPr>
          <p:spPr>
            <a:xfrm>
              <a:off x="4149337" y="3571850"/>
              <a:ext cx="67655" cy="50577"/>
            </a:xfrm>
            <a:custGeom>
              <a:avLst/>
              <a:gdLst/>
              <a:ahLst/>
              <a:cxnLst/>
              <a:rect l="l" t="t" r="r" b="b"/>
              <a:pathLst>
                <a:path w="3189" h="2384" extrusionOk="0">
                  <a:moveTo>
                    <a:pt x="1665" y="1"/>
                  </a:moveTo>
                  <a:cubicBezTo>
                    <a:pt x="835" y="1"/>
                    <a:pt x="0" y="897"/>
                    <a:pt x="569" y="1823"/>
                  </a:cubicBezTo>
                  <a:cubicBezTo>
                    <a:pt x="809" y="2219"/>
                    <a:pt x="1162" y="2383"/>
                    <a:pt x="1517" y="2383"/>
                  </a:cubicBezTo>
                  <a:cubicBezTo>
                    <a:pt x="2347" y="2383"/>
                    <a:pt x="3188" y="1487"/>
                    <a:pt x="2619" y="562"/>
                  </a:cubicBezTo>
                  <a:cubicBezTo>
                    <a:pt x="2375" y="165"/>
                    <a:pt x="2021" y="1"/>
                    <a:pt x="16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8"/>
            <p:cNvSpPr/>
            <p:nvPr/>
          </p:nvSpPr>
          <p:spPr>
            <a:xfrm>
              <a:off x="3620914" y="4123694"/>
              <a:ext cx="72534" cy="54183"/>
            </a:xfrm>
            <a:custGeom>
              <a:avLst/>
              <a:gdLst/>
              <a:ahLst/>
              <a:cxnLst/>
              <a:rect l="l" t="t" r="r" b="b"/>
              <a:pathLst>
                <a:path w="3419" h="2554" extrusionOk="0">
                  <a:moveTo>
                    <a:pt x="1786" y="1"/>
                  </a:moveTo>
                  <a:cubicBezTo>
                    <a:pt x="897" y="1"/>
                    <a:pt x="1" y="958"/>
                    <a:pt x="611" y="1950"/>
                  </a:cubicBezTo>
                  <a:cubicBezTo>
                    <a:pt x="874" y="2377"/>
                    <a:pt x="1256" y="2553"/>
                    <a:pt x="1638" y="2553"/>
                  </a:cubicBezTo>
                  <a:cubicBezTo>
                    <a:pt x="2528" y="2553"/>
                    <a:pt x="3418" y="1596"/>
                    <a:pt x="2807" y="604"/>
                  </a:cubicBezTo>
                  <a:cubicBezTo>
                    <a:pt x="2548" y="177"/>
                    <a:pt x="2168" y="1"/>
                    <a:pt x="1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8"/>
            <p:cNvSpPr/>
            <p:nvPr/>
          </p:nvSpPr>
          <p:spPr>
            <a:xfrm>
              <a:off x="4362569" y="4211270"/>
              <a:ext cx="128011" cy="95616"/>
            </a:xfrm>
            <a:custGeom>
              <a:avLst/>
              <a:gdLst/>
              <a:ahLst/>
              <a:cxnLst/>
              <a:rect l="l" t="t" r="r" b="b"/>
              <a:pathLst>
                <a:path w="6034" h="4507" extrusionOk="0">
                  <a:moveTo>
                    <a:pt x="3154" y="0"/>
                  </a:moveTo>
                  <a:cubicBezTo>
                    <a:pt x="1581" y="0"/>
                    <a:pt x="1" y="1690"/>
                    <a:pt x="1071" y="3438"/>
                  </a:cubicBezTo>
                  <a:cubicBezTo>
                    <a:pt x="1534" y="4193"/>
                    <a:pt x="2209" y="4506"/>
                    <a:pt x="2886" y="4506"/>
                  </a:cubicBezTo>
                  <a:cubicBezTo>
                    <a:pt x="4457" y="4506"/>
                    <a:pt x="6033" y="2816"/>
                    <a:pt x="4965" y="1061"/>
                  </a:cubicBezTo>
                  <a:cubicBezTo>
                    <a:pt x="4502" y="311"/>
                    <a:pt x="3829" y="0"/>
                    <a:pt x="3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8"/>
            <p:cNvSpPr/>
            <p:nvPr/>
          </p:nvSpPr>
          <p:spPr>
            <a:xfrm>
              <a:off x="4359578" y="3752113"/>
              <a:ext cx="137961" cy="103062"/>
            </a:xfrm>
            <a:custGeom>
              <a:avLst/>
              <a:gdLst/>
              <a:ahLst/>
              <a:cxnLst/>
              <a:rect l="l" t="t" r="r" b="b"/>
              <a:pathLst>
                <a:path w="6503" h="4858" extrusionOk="0">
                  <a:moveTo>
                    <a:pt x="3394" y="1"/>
                  </a:moveTo>
                  <a:cubicBezTo>
                    <a:pt x="1700" y="1"/>
                    <a:pt x="1" y="1825"/>
                    <a:pt x="1163" y="3709"/>
                  </a:cubicBezTo>
                  <a:cubicBezTo>
                    <a:pt x="1659" y="4521"/>
                    <a:pt x="2383" y="4858"/>
                    <a:pt x="3109" y="4858"/>
                  </a:cubicBezTo>
                  <a:cubicBezTo>
                    <a:pt x="4800" y="4858"/>
                    <a:pt x="6502" y="3033"/>
                    <a:pt x="5348" y="1149"/>
                  </a:cubicBezTo>
                  <a:cubicBezTo>
                    <a:pt x="4849" y="337"/>
                    <a:pt x="4122" y="1"/>
                    <a:pt x="3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8"/>
            <p:cNvSpPr/>
            <p:nvPr/>
          </p:nvSpPr>
          <p:spPr>
            <a:xfrm>
              <a:off x="4086435" y="3969122"/>
              <a:ext cx="160513" cy="119886"/>
            </a:xfrm>
            <a:custGeom>
              <a:avLst/>
              <a:gdLst/>
              <a:ahLst/>
              <a:cxnLst/>
              <a:rect l="l" t="t" r="r" b="b"/>
              <a:pathLst>
                <a:path w="7566" h="5651" extrusionOk="0">
                  <a:moveTo>
                    <a:pt x="3952" y="1"/>
                  </a:moveTo>
                  <a:cubicBezTo>
                    <a:pt x="1981" y="1"/>
                    <a:pt x="0" y="2124"/>
                    <a:pt x="1351" y="4324"/>
                  </a:cubicBezTo>
                  <a:cubicBezTo>
                    <a:pt x="1925" y="5262"/>
                    <a:pt x="2765" y="5651"/>
                    <a:pt x="3608" y="5651"/>
                  </a:cubicBezTo>
                  <a:cubicBezTo>
                    <a:pt x="5579" y="5651"/>
                    <a:pt x="7565" y="3528"/>
                    <a:pt x="6215" y="1327"/>
                  </a:cubicBezTo>
                  <a:cubicBezTo>
                    <a:pt x="5637" y="390"/>
                    <a:pt x="4795" y="1"/>
                    <a:pt x="3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8"/>
            <p:cNvSpPr/>
            <p:nvPr/>
          </p:nvSpPr>
          <p:spPr>
            <a:xfrm>
              <a:off x="3929847" y="4356486"/>
              <a:ext cx="97738" cy="73171"/>
            </a:xfrm>
            <a:custGeom>
              <a:avLst/>
              <a:gdLst/>
              <a:ahLst/>
              <a:cxnLst/>
              <a:rect l="l" t="t" r="r" b="b"/>
              <a:pathLst>
                <a:path w="4607" h="3449" extrusionOk="0">
                  <a:moveTo>
                    <a:pt x="2405" y="0"/>
                  </a:moveTo>
                  <a:cubicBezTo>
                    <a:pt x="1207" y="0"/>
                    <a:pt x="0" y="1293"/>
                    <a:pt x="823" y="2634"/>
                  </a:cubicBezTo>
                  <a:cubicBezTo>
                    <a:pt x="1173" y="3210"/>
                    <a:pt x="1686" y="3448"/>
                    <a:pt x="2201" y="3448"/>
                  </a:cubicBezTo>
                  <a:cubicBezTo>
                    <a:pt x="3399" y="3448"/>
                    <a:pt x="4606" y="2155"/>
                    <a:pt x="3783" y="814"/>
                  </a:cubicBezTo>
                  <a:cubicBezTo>
                    <a:pt x="3433" y="239"/>
                    <a:pt x="2920" y="0"/>
                    <a:pt x="2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8"/>
            <p:cNvSpPr/>
            <p:nvPr/>
          </p:nvSpPr>
          <p:spPr>
            <a:xfrm>
              <a:off x="3768167" y="3770146"/>
              <a:ext cx="77053" cy="57471"/>
            </a:xfrm>
            <a:custGeom>
              <a:avLst/>
              <a:gdLst/>
              <a:ahLst/>
              <a:cxnLst/>
              <a:rect l="l" t="t" r="r" b="b"/>
              <a:pathLst>
                <a:path w="3632" h="2709" extrusionOk="0">
                  <a:moveTo>
                    <a:pt x="1894" y="0"/>
                  </a:moveTo>
                  <a:cubicBezTo>
                    <a:pt x="947" y="0"/>
                    <a:pt x="0" y="1018"/>
                    <a:pt x="645" y="2070"/>
                  </a:cubicBezTo>
                  <a:cubicBezTo>
                    <a:pt x="922" y="2522"/>
                    <a:pt x="1326" y="2709"/>
                    <a:pt x="1732" y="2709"/>
                  </a:cubicBezTo>
                  <a:cubicBezTo>
                    <a:pt x="2678" y="2709"/>
                    <a:pt x="3631" y="1692"/>
                    <a:pt x="2986" y="639"/>
                  </a:cubicBezTo>
                  <a:cubicBezTo>
                    <a:pt x="2706" y="188"/>
                    <a:pt x="2300" y="0"/>
                    <a:pt x="1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8"/>
            <p:cNvSpPr/>
            <p:nvPr/>
          </p:nvSpPr>
          <p:spPr>
            <a:xfrm>
              <a:off x="3553196" y="4351267"/>
              <a:ext cx="79047" cy="59169"/>
            </a:xfrm>
            <a:custGeom>
              <a:avLst/>
              <a:gdLst/>
              <a:ahLst/>
              <a:cxnLst/>
              <a:rect l="l" t="t" r="r" b="b"/>
              <a:pathLst>
                <a:path w="3726" h="2789" extrusionOk="0">
                  <a:moveTo>
                    <a:pt x="1949" y="1"/>
                  </a:moveTo>
                  <a:cubicBezTo>
                    <a:pt x="978" y="1"/>
                    <a:pt x="0" y="1049"/>
                    <a:pt x="662" y="2128"/>
                  </a:cubicBezTo>
                  <a:cubicBezTo>
                    <a:pt x="947" y="2595"/>
                    <a:pt x="1364" y="2789"/>
                    <a:pt x="1781" y="2789"/>
                  </a:cubicBezTo>
                  <a:cubicBezTo>
                    <a:pt x="2751" y="2789"/>
                    <a:pt x="3725" y="1745"/>
                    <a:pt x="3064" y="660"/>
                  </a:cubicBezTo>
                  <a:cubicBezTo>
                    <a:pt x="2780" y="194"/>
                    <a:pt x="2365" y="1"/>
                    <a:pt x="19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8"/>
            <p:cNvSpPr/>
            <p:nvPr/>
          </p:nvSpPr>
          <p:spPr>
            <a:xfrm>
              <a:off x="4081598" y="4330795"/>
              <a:ext cx="157840" cy="117786"/>
            </a:xfrm>
            <a:custGeom>
              <a:avLst/>
              <a:gdLst/>
              <a:ahLst/>
              <a:cxnLst/>
              <a:rect l="l" t="t" r="r" b="b"/>
              <a:pathLst>
                <a:path w="7440" h="5552" extrusionOk="0">
                  <a:moveTo>
                    <a:pt x="3885" y="0"/>
                  </a:moveTo>
                  <a:cubicBezTo>
                    <a:pt x="1948" y="0"/>
                    <a:pt x="1" y="2081"/>
                    <a:pt x="1324" y="4245"/>
                  </a:cubicBezTo>
                  <a:cubicBezTo>
                    <a:pt x="1892" y="5169"/>
                    <a:pt x="2720" y="5552"/>
                    <a:pt x="3551" y="5552"/>
                  </a:cubicBezTo>
                  <a:cubicBezTo>
                    <a:pt x="5489" y="5552"/>
                    <a:pt x="7440" y="3466"/>
                    <a:pt x="6115" y="1309"/>
                  </a:cubicBezTo>
                  <a:cubicBezTo>
                    <a:pt x="5547" y="384"/>
                    <a:pt x="4717" y="0"/>
                    <a:pt x="3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8"/>
            <p:cNvSpPr/>
            <p:nvPr/>
          </p:nvSpPr>
          <p:spPr>
            <a:xfrm>
              <a:off x="4319418" y="4014585"/>
              <a:ext cx="121965" cy="91225"/>
            </a:xfrm>
            <a:custGeom>
              <a:avLst/>
              <a:gdLst/>
              <a:ahLst/>
              <a:cxnLst/>
              <a:rect l="l" t="t" r="r" b="b"/>
              <a:pathLst>
                <a:path w="5749" h="4300" extrusionOk="0">
                  <a:moveTo>
                    <a:pt x="3003" y="1"/>
                  </a:moveTo>
                  <a:cubicBezTo>
                    <a:pt x="1505" y="1"/>
                    <a:pt x="0" y="1613"/>
                    <a:pt x="1018" y="3284"/>
                  </a:cubicBezTo>
                  <a:cubicBezTo>
                    <a:pt x="1459" y="4002"/>
                    <a:pt x="2102" y="4300"/>
                    <a:pt x="2746" y="4300"/>
                  </a:cubicBezTo>
                  <a:cubicBezTo>
                    <a:pt x="4244" y="4300"/>
                    <a:pt x="5748" y="2688"/>
                    <a:pt x="4730" y="1016"/>
                  </a:cubicBezTo>
                  <a:cubicBezTo>
                    <a:pt x="4289" y="298"/>
                    <a:pt x="3647" y="1"/>
                    <a:pt x="3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8"/>
            <p:cNvSpPr/>
            <p:nvPr/>
          </p:nvSpPr>
          <p:spPr>
            <a:xfrm>
              <a:off x="3808030" y="4111814"/>
              <a:ext cx="153809" cy="115091"/>
            </a:xfrm>
            <a:custGeom>
              <a:avLst/>
              <a:gdLst/>
              <a:ahLst/>
              <a:cxnLst/>
              <a:rect l="l" t="t" r="r" b="b"/>
              <a:pathLst>
                <a:path w="7250" h="5425" extrusionOk="0">
                  <a:moveTo>
                    <a:pt x="3783" y="1"/>
                  </a:moveTo>
                  <a:cubicBezTo>
                    <a:pt x="1896" y="1"/>
                    <a:pt x="0" y="2036"/>
                    <a:pt x="1289" y="4148"/>
                  </a:cubicBezTo>
                  <a:cubicBezTo>
                    <a:pt x="1843" y="5051"/>
                    <a:pt x="2650" y="5425"/>
                    <a:pt x="3460" y="5425"/>
                  </a:cubicBezTo>
                  <a:cubicBezTo>
                    <a:pt x="5349" y="5425"/>
                    <a:pt x="7249" y="3391"/>
                    <a:pt x="5959" y="1285"/>
                  </a:cubicBezTo>
                  <a:cubicBezTo>
                    <a:pt x="5404" y="377"/>
                    <a:pt x="4594" y="1"/>
                    <a:pt x="3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8"/>
            <p:cNvSpPr/>
            <p:nvPr/>
          </p:nvSpPr>
          <p:spPr>
            <a:xfrm>
              <a:off x="3675373" y="4685764"/>
              <a:ext cx="145089" cy="108345"/>
            </a:xfrm>
            <a:custGeom>
              <a:avLst/>
              <a:gdLst/>
              <a:ahLst/>
              <a:cxnLst/>
              <a:rect l="l" t="t" r="r" b="b"/>
              <a:pathLst>
                <a:path w="6839" h="5107" extrusionOk="0">
                  <a:moveTo>
                    <a:pt x="3570" y="1"/>
                  </a:moveTo>
                  <a:cubicBezTo>
                    <a:pt x="1788" y="1"/>
                    <a:pt x="1" y="1915"/>
                    <a:pt x="1222" y="3900"/>
                  </a:cubicBezTo>
                  <a:cubicBezTo>
                    <a:pt x="1744" y="4753"/>
                    <a:pt x="2506" y="5107"/>
                    <a:pt x="3271" y="5107"/>
                  </a:cubicBezTo>
                  <a:cubicBezTo>
                    <a:pt x="5049" y="5107"/>
                    <a:pt x="6839" y="3193"/>
                    <a:pt x="5626" y="1207"/>
                  </a:cubicBezTo>
                  <a:cubicBezTo>
                    <a:pt x="5101" y="354"/>
                    <a:pt x="4336" y="1"/>
                    <a:pt x="3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8"/>
            <p:cNvSpPr/>
            <p:nvPr/>
          </p:nvSpPr>
          <p:spPr>
            <a:xfrm>
              <a:off x="3936487" y="4660391"/>
              <a:ext cx="121986" cy="91055"/>
            </a:xfrm>
            <a:custGeom>
              <a:avLst/>
              <a:gdLst/>
              <a:ahLst/>
              <a:cxnLst/>
              <a:rect l="l" t="t" r="r" b="b"/>
              <a:pathLst>
                <a:path w="5750" h="4292" extrusionOk="0">
                  <a:moveTo>
                    <a:pt x="3009" y="0"/>
                  </a:moveTo>
                  <a:cubicBezTo>
                    <a:pt x="1509" y="0"/>
                    <a:pt x="0" y="1612"/>
                    <a:pt x="1020" y="3277"/>
                  </a:cubicBezTo>
                  <a:cubicBezTo>
                    <a:pt x="1461" y="3995"/>
                    <a:pt x="2103" y="4292"/>
                    <a:pt x="2747" y="4292"/>
                  </a:cubicBezTo>
                  <a:cubicBezTo>
                    <a:pt x="4245" y="4292"/>
                    <a:pt x="5749" y="2680"/>
                    <a:pt x="4731" y="1008"/>
                  </a:cubicBezTo>
                  <a:cubicBezTo>
                    <a:pt x="4291" y="295"/>
                    <a:pt x="3651" y="0"/>
                    <a:pt x="3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8"/>
            <p:cNvSpPr/>
            <p:nvPr/>
          </p:nvSpPr>
          <p:spPr>
            <a:xfrm>
              <a:off x="4173056" y="4503485"/>
              <a:ext cx="91734" cy="68631"/>
            </a:xfrm>
            <a:custGeom>
              <a:avLst/>
              <a:gdLst/>
              <a:ahLst/>
              <a:cxnLst/>
              <a:rect l="l" t="t" r="r" b="b"/>
              <a:pathLst>
                <a:path w="4324" h="3235" extrusionOk="0">
                  <a:moveTo>
                    <a:pt x="2256" y="1"/>
                  </a:moveTo>
                  <a:cubicBezTo>
                    <a:pt x="1130" y="1"/>
                    <a:pt x="0" y="1216"/>
                    <a:pt x="773" y="2473"/>
                  </a:cubicBezTo>
                  <a:cubicBezTo>
                    <a:pt x="1101" y="3012"/>
                    <a:pt x="1581" y="3235"/>
                    <a:pt x="2063" y="3235"/>
                  </a:cubicBezTo>
                  <a:cubicBezTo>
                    <a:pt x="3188" y="3235"/>
                    <a:pt x="4324" y="2019"/>
                    <a:pt x="3551" y="762"/>
                  </a:cubicBezTo>
                  <a:cubicBezTo>
                    <a:pt x="3220" y="224"/>
                    <a:pt x="2738" y="1"/>
                    <a:pt x="2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8"/>
            <p:cNvSpPr/>
            <p:nvPr/>
          </p:nvSpPr>
          <p:spPr>
            <a:xfrm>
              <a:off x="4378268" y="4427917"/>
              <a:ext cx="160979" cy="120331"/>
            </a:xfrm>
            <a:custGeom>
              <a:avLst/>
              <a:gdLst/>
              <a:ahLst/>
              <a:cxnLst/>
              <a:rect l="l" t="t" r="r" b="b"/>
              <a:pathLst>
                <a:path w="7588" h="5672" extrusionOk="0">
                  <a:moveTo>
                    <a:pt x="3964" y="1"/>
                  </a:moveTo>
                  <a:cubicBezTo>
                    <a:pt x="1988" y="1"/>
                    <a:pt x="0" y="2131"/>
                    <a:pt x="1349" y="4337"/>
                  </a:cubicBezTo>
                  <a:cubicBezTo>
                    <a:pt x="1929" y="5280"/>
                    <a:pt x="2774" y="5671"/>
                    <a:pt x="3623" y="5671"/>
                  </a:cubicBezTo>
                  <a:cubicBezTo>
                    <a:pt x="5599" y="5671"/>
                    <a:pt x="7587" y="3547"/>
                    <a:pt x="6238" y="1341"/>
                  </a:cubicBezTo>
                  <a:cubicBezTo>
                    <a:pt x="5659" y="393"/>
                    <a:pt x="4812" y="1"/>
                    <a:pt x="3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8"/>
            <p:cNvSpPr/>
            <p:nvPr/>
          </p:nvSpPr>
          <p:spPr>
            <a:xfrm>
              <a:off x="4651708" y="3878321"/>
              <a:ext cx="88594" cy="66148"/>
            </a:xfrm>
            <a:custGeom>
              <a:avLst/>
              <a:gdLst/>
              <a:ahLst/>
              <a:cxnLst/>
              <a:rect l="l" t="t" r="r" b="b"/>
              <a:pathLst>
                <a:path w="4176" h="3118" extrusionOk="0">
                  <a:moveTo>
                    <a:pt x="2182" y="0"/>
                  </a:moveTo>
                  <a:cubicBezTo>
                    <a:pt x="1096" y="0"/>
                    <a:pt x="1" y="1167"/>
                    <a:pt x="748" y="2381"/>
                  </a:cubicBezTo>
                  <a:cubicBezTo>
                    <a:pt x="1065" y="2902"/>
                    <a:pt x="1529" y="3118"/>
                    <a:pt x="1995" y="3118"/>
                  </a:cubicBezTo>
                  <a:cubicBezTo>
                    <a:pt x="3081" y="3118"/>
                    <a:pt x="4175" y="1945"/>
                    <a:pt x="3428" y="731"/>
                  </a:cubicBezTo>
                  <a:cubicBezTo>
                    <a:pt x="3112" y="215"/>
                    <a:pt x="2648" y="0"/>
                    <a:pt x="2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68"/>
          <p:cNvSpPr txBox="1">
            <a:spLocks noGrp="1"/>
          </p:cNvSpPr>
          <p:nvPr>
            <p:ph type="subTitle" idx="1"/>
          </p:nvPr>
        </p:nvSpPr>
        <p:spPr>
          <a:xfrm>
            <a:off x="918182" y="1140900"/>
            <a:ext cx="2529300" cy="38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Photos</a:t>
            </a:r>
            <a:endParaRPr/>
          </a:p>
        </p:txBody>
      </p:sp>
      <p:sp>
        <p:nvSpPr>
          <p:cNvPr id="1412" name="Google Shape;1412;p68"/>
          <p:cNvSpPr txBox="1">
            <a:spLocks noGrp="1"/>
          </p:cNvSpPr>
          <p:nvPr>
            <p:ph type="subTitle" idx="2"/>
          </p:nvPr>
        </p:nvSpPr>
        <p:spPr>
          <a:xfrm>
            <a:off x="918175" y="1550625"/>
            <a:ext cx="3621900" cy="320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Young woman riding an electric scooter</a:t>
            </a:r>
            <a:endParaRPr/>
          </a:p>
          <a:p>
            <a:pPr marL="457200" lvl="0" indent="-317500" algn="l" rtl="0">
              <a:spcBef>
                <a:spcPts val="0"/>
              </a:spcBef>
              <a:spcAft>
                <a:spcPts val="0"/>
              </a:spcAft>
              <a:buSzPts val="1400"/>
              <a:buChar char="●"/>
            </a:pPr>
            <a:r>
              <a:rPr lang="en">
                <a:solidFill>
                  <a:schemeClr val="hlink"/>
                </a:solidFill>
                <a:uFill>
                  <a:noFill/>
                </a:uFill>
                <a:hlinkClick r:id="rId4"/>
              </a:rPr>
              <a:t>Front view man holding phone on e-scooter</a:t>
            </a:r>
            <a:endParaRPr/>
          </a:p>
          <a:p>
            <a:pPr marL="457200" lvl="0" indent="-317500" algn="l" rtl="0">
              <a:spcBef>
                <a:spcPts val="0"/>
              </a:spcBef>
              <a:spcAft>
                <a:spcPts val="0"/>
              </a:spcAft>
              <a:buSzPts val="1400"/>
              <a:buChar char="●"/>
            </a:pPr>
            <a:r>
              <a:rPr lang="en">
                <a:solidFill>
                  <a:schemeClr val="hlink"/>
                </a:solidFill>
                <a:uFill>
                  <a:noFill/>
                </a:uFill>
                <a:hlinkClick r:id="rId5"/>
              </a:rPr>
              <a:t>Young woman riding an electric scooter</a:t>
            </a:r>
            <a:endParaRPr/>
          </a:p>
          <a:p>
            <a:pPr marL="457200" lvl="0" indent="-317500" algn="l" rtl="0">
              <a:spcBef>
                <a:spcPts val="0"/>
              </a:spcBef>
              <a:spcAft>
                <a:spcPts val="0"/>
              </a:spcAft>
              <a:buSzPts val="1400"/>
              <a:buChar char="●"/>
            </a:pPr>
            <a:r>
              <a:rPr lang="en">
                <a:solidFill>
                  <a:schemeClr val="hlink"/>
                </a:solidFill>
                <a:uFill>
                  <a:noFill/>
                </a:uFill>
                <a:hlinkClick r:id="rId6"/>
              </a:rPr>
              <a:t>Smiley woman on steps with electric scooter outdoors</a:t>
            </a:r>
            <a:endParaRPr/>
          </a:p>
          <a:p>
            <a:pPr marL="457200" lvl="0" indent="-317500" algn="l" rtl="0">
              <a:spcBef>
                <a:spcPts val="0"/>
              </a:spcBef>
              <a:spcAft>
                <a:spcPts val="0"/>
              </a:spcAft>
              <a:buSzPts val="1400"/>
              <a:buChar char="●"/>
            </a:pPr>
            <a:r>
              <a:rPr lang="en">
                <a:solidFill>
                  <a:schemeClr val="hlink"/>
                </a:solidFill>
                <a:uFill>
                  <a:noFill/>
                </a:uFill>
                <a:hlinkClick r:id="rId7"/>
              </a:rPr>
              <a:t>Adult male repairing his electric scooter</a:t>
            </a:r>
            <a:endParaRPr/>
          </a:p>
          <a:p>
            <a:pPr marL="457200" lvl="0" indent="-317500" algn="l" rtl="0">
              <a:spcBef>
                <a:spcPts val="0"/>
              </a:spcBef>
              <a:spcAft>
                <a:spcPts val="0"/>
              </a:spcAft>
              <a:buSzPts val="1400"/>
              <a:buChar char="●"/>
            </a:pPr>
            <a:r>
              <a:rPr lang="en">
                <a:solidFill>
                  <a:schemeClr val="hlink"/>
                </a:solidFill>
                <a:uFill>
                  <a:noFill/>
                </a:uFill>
                <a:hlinkClick r:id="rId8"/>
              </a:rPr>
              <a:t>Young woman with electric scooter</a:t>
            </a:r>
            <a:endParaRPr/>
          </a:p>
          <a:p>
            <a:pPr marL="457200" lvl="0" indent="-317500" algn="l" rtl="0">
              <a:spcBef>
                <a:spcPts val="0"/>
              </a:spcBef>
              <a:spcAft>
                <a:spcPts val="0"/>
              </a:spcAft>
              <a:buSzPts val="1400"/>
              <a:buChar char="●"/>
            </a:pPr>
            <a:r>
              <a:rPr lang="en">
                <a:solidFill>
                  <a:schemeClr val="hlink"/>
                </a:solidFill>
                <a:uFill>
                  <a:noFill/>
                </a:uFill>
                <a:hlinkClick r:id="rId9"/>
              </a:rPr>
              <a:t>Young man taking a break after riding his scooter outdoors</a:t>
            </a:r>
            <a:endParaRPr/>
          </a:p>
        </p:txBody>
      </p:sp>
      <p:sp>
        <p:nvSpPr>
          <p:cNvPr id="1413" name="Google Shape;1413;p68"/>
          <p:cNvSpPr txBox="1">
            <a:spLocks noGrp="1"/>
          </p:cNvSpPr>
          <p:nvPr>
            <p:ph type="title"/>
          </p:nvPr>
        </p:nvSpPr>
        <p:spPr>
          <a:xfrm>
            <a:off x="623750" y="453625"/>
            <a:ext cx="3024600" cy="61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414" name="Google Shape;1414;p68"/>
          <p:cNvSpPr txBox="1">
            <a:spLocks noGrp="1"/>
          </p:cNvSpPr>
          <p:nvPr>
            <p:ph type="subTitle" idx="3"/>
          </p:nvPr>
        </p:nvSpPr>
        <p:spPr>
          <a:xfrm>
            <a:off x="4372464" y="1550625"/>
            <a:ext cx="3621900" cy="3204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10"/>
              </a:rPr>
              <a:t>Casual male posing with an electric scooter</a:t>
            </a:r>
            <a:endParaRPr/>
          </a:p>
          <a:p>
            <a:pPr marL="457200" lvl="0" indent="-317500" algn="l" rtl="0">
              <a:spcBef>
                <a:spcPts val="0"/>
              </a:spcBef>
              <a:spcAft>
                <a:spcPts val="0"/>
              </a:spcAft>
              <a:buSzPts val="1400"/>
              <a:buChar char="●"/>
            </a:pPr>
            <a:r>
              <a:rPr lang="en">
                <a:solidFill>
                  <a:schemeClr val="hlink"/>
                </a:solidFill>
                <a:uFill>
                  <a:noFill/>
                </a:uFill>
                <a:hlinkClick r:id="rId11"/>
              </a:rPr>
              <a:t>Senior woman with an electric scooter in the city taking a selfie</a:t>
            </a:r>
            <a:endParaRPr/>
          </a:p>
          <a:p>
            <a:pPr marL="457200" lvl="0" indent="-317500" algn="l" rtl="0">
              <a:spcBef>
                <a:spcPts val="0"/>
              </a:spcBef>
              <a:spcAft>
                <a:spcPts val="0"/>
              </a:spcAft>
              <a:buSzPts val="1400"/>
              <a:buChar char="●"/>
            </a:pPr>
            <a:r>
              <a:rPr lang="en">
                <a:solidFill>
                  <a:schemeClr val="hlink"/>
                </a:solidFill>
                <a:uFill>
                  <a:noFill/>
                </a:uFill>
                <a:hlinkClick r:id="rId12"/>
              </a:rPr>
              <a:t>Older man in the city with an electric scooter using smartphone</a:t>
            </a:r>
            <a:endParaRPr/>
          </a:p>
          <a:p>
            <a:pPr marL="457200" lvl="0" indent="-317500" algn="l" rtl="0">
              <a:spcBef>
                <a:spcPts val="0"/>
              </a:spcBef>
              <a:spcAft>
                <a:spcPts val="0"/>
              </a:spcAft>
              <a:buSzPts val="1400"/>
              <a:buChar char="●"/>
            </a:pPr>
            <a:r>
              <a:rPr lang="en">
                <a:solidFill>
                  <a:schemeClr val="hlink"/>
                </a:solidFill>
                <a:uFill>
                  <a:noFill/>
                </a:uFill>
                <a:hlinkClick r:id="rId13"/>
              </a:rPr>
              <a:t>Hand holding phone mock-up</a:t>
            </a:r>
            <a:endParaRPr/>
          </a:p>
          <a:p>
            <a:pPr marL="457200" lvl="0" indent="-317500" algn="l" rtl="0">
              <a:spcBef>
                <a:spcPts val="0"/>
              </a:spcBef>
              <a:spcAft>
                <a:spcPts val="0"/>
              </a:spcAft>
              <a:buSzPts val="1400"/>
              <a:buChar char="●"/>
            </a:pPr>
            <a:r>
              <a:rPr lang="en">
                <a:solidFill>
                  <a:schemeClr val="hlink"/>
                </a:solidFill>
                <a:uFill>
                  <a:noFill/>
                </a:uFill>
                <a:hlinkClick r:id="rId14"/>
              </a:rPr>
              <a:t>Man riding an eco scooter in the city</a:t>
            </a:r>
            <a:endParaRPr/>
          </a:p>
          <a:p>
            <a:pPr marL="457200" lvl="0" indent="-317500" algn="l" rtl="0">
              <a:spcBef>
                <a:spcPts val="0"/>
              </a:spcBef>
              <a:spcAft>
                <a:spcPts val="0"/>
              </a:spcAft>
              <a:buSzPts val="1400"/>
              <a:buChar char="●"/>
            </a:pPr>
            <a:r>
              <a:rPr lang="en">
                <a:solidFill>
                  <a:schemeClr val="hlink"/>
                </a:solidFill>
                <a:uFill>
                  <a:noFill/>
                </a:uFill>
                <a:hlinkClick r:id="rId15"/>
              </a:rPr>
              <a:t>Portrait of positive young woman posing</a:t>
            </a:r>
            <a:endParaRPr/>
          </a:p>
          <a:p>
            <a:pPr marL="457200" lvl="0" indent="-317500" algn="l" rtl="0">
              <a:spcBef>
                <a:spcPts val="0"/>
              </a:spcBef>
              <a:spcAft>
                <a:spcPts val="0"/>
              </a:spcAft>
              <a:buSzPts val="1400"/>
              <a:buChar char="●"/>
            </a:pPr>
            <a:r>
              <a:rPr lang="en">
                <a:solidFill>
                  <a:schemeClr val="hlink"/>
                </a:solidFill>
                <a:uFill>
                  <a:noFill/>
                </a:uFill>
                <a:hlinkClick r:id="rId16"/>
              </a:rPr>
              <a:t>Businesspeople meeting at office working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69"/>
          <p:cNvSpPr txBox="1">
            <a:spLocks noGrp="1"/>
          </p:cNvSpPr>
          <p:nvPr>
            <p:ph type="subTitle" idx="1"/>
          </p:nvPr>
        </p:nvSpPr>
        <p:spPr>
          <a:xfrm>
            <a:off x="1586491" y="1963525"/>
            <a:ext cx="3332400" cy="38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Vectors</a:t>
            </a:r>
            <a:endParaRPr/>
          </a:p>
        </p:txBody>
      </p:sp>
      <p:sp>
        <p:nvSpPr>
          <p:cNvPr id="1420" name="Google Shape;1420;p69"/>
          <p:cNvSpPr txBox="1">
            <a:spLocks noGrp="1"/>
          </p:cNvSpPr>
          <p:nvPr>
            <p:ph type="subTitle" idx="2"/>
          </p:nvPr>
        </p:nvSpPr>
        <p:spPr>
          <a:xfrm>
            <a:off x="1586475" y="2449475"/>
            <a:ext cx="3332400" cy="730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3"/>
              </a:rPr>
              <a:t>Gradient inspirational quotes instagram story collection</a:t>
            </a:r>
            <a:endParaRPr/>
          </a:p>
        </p:txBody>
      </p:sp>
      <p:sp>
        <p:nvSpPr>
          <p:cNvPr id="1421" name="Google Shape;1421;p69"/>
          <p:cNvSpPr txBox="1">
            <a:spLocks noGrp="1"/>
          </p:cNvSpPr>
          <p:nvPr>
            <p:ph type="title"/>
          </p:nvPr>
        </p:nvSpPr>
        <p:spPr>
          <a:xfrm>
            <a:off x="623750" y="453625"/>
            <a:ext cx="3024600" cy="61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422" name="Google Shape;1422;p69"/>
          <p:cNvSpPr txBox="1">
            <a:spLocks noGrp="1"/>
          </p:cNvSpPr>
          <p:nvPr>
            <p:ph type="subTitle" idx="3"/>
          </p:nvPr>
        </p:nvSpPr>
        <p:spPr>
          <a:xfrm>
            <a:off x="5446410" y="1963525"/>
            <a:ext cx="2111100" cy="38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Icons</a:t>
            </a:r>
            <a:endParaRPr/>
          </a:p>
        </p:txBody>
      </p:sp>
      <p:sp>
        <p:nvSpPr>
          <p:cNvPr id="1423" name="Google Shape;1423;p69"/>
          <p:cNvSpPr txBox="1">
            <a:spLocks noGrp="1"/>
          </p:cNvSpPr>
          <p:nvPr>
            <p:ph type="subTitle" idx="4"/>
          </p:nvPr>
        </p:nvSpPr>
        <p:spPr>
          <a:xfrm>
            <a:off x="5446400" y="2449475"/>
            <a:ext cx="2111100" cy="730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hlink"/>
                </a:solidFill>
                <a:uFill>
                  <a:noFill/>
                </a:uFill>
                <a:hlinkClick r:id="rId4"/>
              </a:rPr>
              <a:t>Self balancing electric scooters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27"/>
        <p:cNvGrpSpPr/>
        <p:nvPr/>
      </p:nvGrpSpPr>
      <p:grpSpPr>
        <a:xfrm>
          <a:off x="0" y="0"/>
          <a:ext cx="0" cy="0"/>
          <a:chOff x="0" y="0"/>
          <a:chExt cx="0" cy="0"/>
        </a:xfrm>
      </p:grpSpPr>
      <p:sp>
        <p:nvSpPr>
          <p:cNvPr id="1428" name="Google Shape;1428;p70"/>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1429" name="Google Shape;1429;p7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a:t>
            </a:r>
            <a:endParaRPr sz="2400">
              <a:solidFill>
                <a:srgbClr val="FFFFFF"/>
              </a:solidFill>
            </a:endParaRPr>
          </a:p>
        </p:txBody>
      </p:sp>
      <p:sp>
        <p:nvSpPr>
          <p:cNvPr id="1430" name="Google Shape;1430;p7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34"/>
        <p:cNvGrpSpPr/>
        <p:nvPr/>
      </p:nvGrpSpPr>
      <p:grpSpPr>
        <a:xfrm>
          <a:off x="0" y="0"/>
          <a:ext cx="0" cy="0"/>
          <a:chOff x="0" y="0"/>
          <a:chExt cx="0" cy="0"/>
        </a:xfrm>
      </p:grpSpPr>
      <p:sp>
        <p:nvSpPr>
          <p:cNvPr id="1435" name="Google Shape;1435;p71"/>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436" name="Google Shape;1436;p71"/>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000" b="1" u="sng">
                <a:solidFill>
                  <a:schemeClr val="hlink"/>
                </a:solidFill>
              </a:rPr>
              <a:t>S</a:t>
            </a:r>
            <a:r>
              <a:rPr lang="en" sz="1100" b="1" u="sng">
                <a:solidFill>
                  <a:schemeClr val="hlink"/>
                </a:solidFill>
                <a:hlinkClick r:id="rId3"/>
              </a:rPr>
              <a:t>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437" name="Google Shape;1437;p7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41"/>
        <p:cNvGrpSpPr/>
        <p:nvPr/>
      </p:nvGrpSpPr>
      <p:grpSpPr>
        <a:xfrm>
          <a:off x="0" y="0"/>
          <a:ext cx="0" cy="0"/>
          <a:chOff x="0" y="0"/>
          <a:chExt cx="0" cy="0"/>
        </a:xfrm>
      </p:grpSpPr>
      <p:sp>
        <p:nvSpPr>
          <p:cNvPr id="1442" name="Google Shape;1442;p72"/>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443" name="Google Shape;1443;p72"/>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uFill>
                  <a:noFill/>
                </a:uFill>
                <a:hlinkClick r:id="rId3">
                  <a:extLst>
                    <a:ext uri="{A12FA001-AC4F-418D-AE19-62706E023703}">
                      <ahyp:hlinkClr xmlns:ahyp="http://schemas.microsoft.com/office/drawing/2018/hyperlinkcolor" val="tx"/>
                    </a:ext>
                  </a:extLst>
                </a:hlinkClick>
              </a:rPr>
              <a:t>Krona One</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(https://fonts.google.com/specimen/Krona+One)</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uFill>
                  <a:noFill/>
                </a:uFill>
                <a:hlinkClick r:id="rId5">
                  <a:extLst>
                    <a:ext uri="{A12FA001-AC4F-418D-AE19-62706E023703}">
                      <ahyp:hlinkClr xmlns:ahyp="http://schemas.microsoft.com/office/drawing/2018/hyperlinkcolor" val="tx"/>
                    </a:ext>
                  </a:extLst>
                </a:hlinkClick>
              </a:rPr>
              <a:t>Work Sans</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uFill>
                  <a:noFill/>
                </a:uFill>
                <a:hlinkClick r:id="rId6">
                  <a:extLst>
                    <a:ext uri="{A12FA001-AC4F-418D-AE19-62706E023703}">
                      <ahyp:hlinkClr xmlns:ahyp="http://schemas.microsoft.com/office/drawing/2018/hyperlinkcolor" val="tx"/>
                    </a:ext>
                  </a:extLst>
                </a:hlinkClick>
              </a:rPr>
              <a:t>(https://fonts.google.com/specimen/Work+Sans)</a:t>
            </a:r>
            <a:endParaRPr sz="1100">
              <a:solidFill>
                <a:schemeClr val="lt1"/>
              </a:solidFill>
            </a:endParaRPr>
          </a:p>
        </p:txBody>
      </p:sp>
      <p:sp>
        <p:nvSpPr>
          <p:cNvPr id="1444" name="Google Shape;1444;p72"/>
          <p:cNvSpPr/>
          <p:nvPr/>
        </p:nvSpPr>
        <p:spPr>
          <a:xfrm>
            <a:off x="2052650" y="3396900"/>
            <a:ext cx="791400" cy="754200"/>
          </a:xfrm>
          <a:prstGeom prst="roundRect">
            <a:avLst>
              <a:gd name="adj" fmla="val 16667"/>
            </a:avLst>
          </a:prstGeom>
          <a:solidFill>
            <a:srgbClr val="40404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2"/>
          <p:cNvSpPr/>
          <p:nvPr/>
        </p:nvSpPr>
        <p:spPr>
          <a:xfrm>
            <a:off x="3114470" y="3396900"/>
            <a:ext cx="791400" cy="754200"/>
          </a:xfrm>
          <a:prstGeom prst="roundRect">
            <a:avLst>
              <a:gd name="adj" fmla="val 16667"/>
            </a:avLst>
          </a:prstGeom>
          <a:solidFill>
            <a:srgbClr val="B76B6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2"/>
          <p:cNvSpPr/>
          <p:nvPr/>
        </p:nvSpPr>
        <p:spPr>
          <a:xfrm>
            <a:off x="4176289" y="3396900"/>
            <a:ext cx="791400" cy="754200"/>
          </a:xfrm>
          <a:prstGeom prst="roundRect">
            <a:avLst>
              <a:gd name="adj" fmla="val 16667"/>
            </a:avLst>
          </a:prstGeom>
          <a:solidFill>
            <a:srgbClr val="E9CFC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2"/>
          <p:cNvSpPr txBox="1"/>
          <p:nvPr/>
        </p:nvSpPr>
        <p:spPr>
          <a:xfrm>
            <a:off x="2052650" y="35539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#404040</a:t>
            </a:r>
            <a:endParaRPr sz="1000">
              <a:solidFill>
                <a:srgbClr val="FFFFFF"/>
              </a:solidFill>
            </a:endParaRPr>
          </a:p>
        </p:txBody>
      </p:sp>
      <p:sp>
        <p:nvSpPr>
          <p:cNvPr id="1448" name="Google Shape;1448;p72"/>
          <p:cNvSpPr txBox="1"/>
          <p:nvPr/>
        </p:nvSpPr>
        <p:spPr>
          <a:xfrm>
            <a:off x="3114475" y="35539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#b76b6b</a:t>
            </a:r>
            <a:endParaRPr sz="1000">
              <a:solidFill>
                <a:srgbClr val="FFFFFF"/>
              </a:solidFill>
            </a:endParaRPr>
          </a:p>
        </p:txBody>
      </p:sp>
      <p:sp>
        <p:nvSpPr>
          <p:cNvPr id="1449" name="Google Shape;1449;p72"/>
          <p:cNvSpPr txBox="1"/>
          <p:nvPr/>
        </p:nvSpPr>
        <p:spPr>
          <a:xfrm>
            <a:off x="4176300" y="35539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213B55"/>
                </a:solidFill>
              </a:rPr>
              <a:t>#e9cfc0</a:t>
            </a:r>
            <a:endParaRPr sz="1000">
              <a:solidFill>
                <a:srgbClr val="213B55"/>
              </a:solidFill>
            </a:endParaRPr>
          </a:p>
        </p:txBody>
      </p:sp>
      <p:sp>
        <p:nvSpPr>
          <p:cNvPr id="1450" name="Google Shape;1450;p72"/>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sp>
        <p:nvSpPr>
          <p:cNvPr id="1451" name="Google Shape;1451;p72"/>
          <p:cNvSpPr/>
          <p:nvPr/>
        </p:nvSpPr>
        <p:spPr>
          <a:xfrm>
            <a:off x="5238125" y="3423900"/>
            <a:ext cx="791400" cy="754200"/>
          </a:xfrm>
          <a:prstGeom prst="roundRect">
            <a:avLst>
              <a:gd name="adj" fmla="val 16667"/>
            </a:avLst>
          </a:prstGeom>
          <a:solidFill>
            <a:srgbClr val="B9AF9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2"/>
          <p:cNvSpPr txBox="1"/>
          <p:nvPr/>
        </p:nvSpPr>
        <p:spPr>
          <a:xfrm>
            <a:off x="5238125" y="35539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#b9af9d</a:t>
            </a:r>
            <a:endParaRPr sz="1000">
              <a:solidFill>
                <a:srgbClr val="FFFFFF"/>
              </a:solidFill>
            </a:endParaRPr>
          </a:p>
        </p:txBody>
      </p:sp>
      <p:sp>
        <p:nvSpPr>
          <p:cNvPr id="1453" name="Google Shape;1453;p72"/>
          <p:cNvSpPr/>
          <p:nvPr/>
        </p:nvSpPr>
        <p:spPr>
          <a:xfrm>
            <a:off x="6299950" y="3396900"/>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2"/>
          <p:cNvSpPr txBox="1"/>
          <p:nvPr/>
        </p:nvSpPr>
        <p:spPr>
          <a:xfrm>
            <a:off x="6299950" y="3553950"/>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58"/>
        <p:cNvGrpSpPr/>
        <p:nvPr/>
      </p:nvGrpSpPr>
      <p:grpSpPr>
        <a:xfrm>
          <a:off x="0" y="0"/>
          <a:ext cx="0" cy="0"/>
          <a:chOff x="0" y="0"/>
          <a:chExt cx="0" cy="0"/>
        </a:xfrm>
      </p:grpSpPr>
      <p:sp>
        <p:nvSpPr>
          <p:cNvPr id="1459" name="Google Shape;1459;p73"/>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460" name="Google Shape;1460;p73"/>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461" name="Google Shape;1461;p73">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462" name="Google Shape;1462;p73">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463" name="Google Shape;1463;p73">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464" name="Google Shape;1464;p73">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465" name="Google Shape;1465;p73"/>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466" name="Google Shape;1466;p73"/>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467" name="Google Shape;1467;p73"/>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468" name="Google Shape;1468;p73"/>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469" name="Google Shape;1469;p73">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470" name="Google Shape;1470;p73"/>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74"/>
        <p:cNvGrpSpPr/>
        <p:nvPr/>
      </p:nvGrpSpPr>
      <p:grpSpPr>
        <a:xfrm>
          <a:off x="0" y="0"/>
          <a:ext cx="0" cy="0"/>
          <a:chOff x="0" y="0"/>
          <a:chExt cx="0" cy="0"/>
        </a:xfrm>
      </p:grpSpPr>
      <p:grpSp>
        <p:nvGrpSpPr>
          <p:cNvPr id="1475" name="Google Shape;1475;p74"/>
          <p:cNvGrpSpPr/>
          <p:nvPr/>
        </p:nvGrpSpPr>
        <p:grpSpPr>
          <a:xfrm>
            <a:off x="5082708" y="3095784"/>
            <a:ext cx="442841" cy="514271"/>
            <a:chOff x="4727025" y="1332775"/>
            <a:chExt cx="59900" cy="69625"/>
          </a:xfrm>
        </p:grpSpPr>
        <p:sp>
          <p:nvSpPr>
            <p:cNvPr id="1476" name="Google Shape;1476;p7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8" name="Google Shape;1478;p74"/>
          <p:cNvGrpSpPr/>
          <p:nvPr/>
        </p:nvGrpSpPr>
        <p:grpSpPr>
          <a:xfrm>
            <a:off x="5758025" y="2343272"/>
            <a:ext cx="500909" cy="500899"/>
            <a:chOff x="4820425" y="1329900"/>
            <a:chExt cx="70175" cy="70350"/>
          </a:xfrm>
        </p:grpSpPr>
        <p:sp>
          <p:nvSpPr>
            <p:cNvPr id="1479" name="Google Shape;1479;p7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74"/>
          <p:cNvGrpSpPr/>
          <p:nvPr/>
        </p:nvGrpSpPr>
        <p:grpSpPr>
          <a:xfrm>
            <a:off x="6410648" y="2355062"/>
            <a:ext cx="538135" cy="493119"/>
            <a:chOff x="4903200" y="1331525"/>
            <a:chExt cx="73575" cy="67425"/>
          </a:xfrm>
        </p:grpSpPr>
        <p:sp>
          <p:nvSpPr>
            <p:cNvPr id="1484" name="Google Shape;1484;p7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85" name="Google Shape;1485;p7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74"/>
          <p:cNvGrpSpPr/>
          <p:nvPr/>
        </p:nvGrpSpPr>
        <p:grpSpPr>
          <a:xfrm>
            <a:off x="5670599" y="3097040"/>
            <a:ext cx="544563" cy="511895"/>
            <a:chOff x="4815575" y="1416800"/>
            <a:chExt cx="73750" cy="71400"/>
          </a:xfrm>
        </p:grpSpPr>
        <p:sp>
          <p:nvSpPr>
            <p:cNvPr id="1487" name="Google Shape;1487;p7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74"/>
          <p:cNvGrpSpPr/>
          <p:nvPr/>
        </p:nvGrpSpPr>
        <p:grpSpPr>
          <a:xfrm>
            <a:off x="6367224" y="3096746"/>
            <a:ext cx="602914" cy="512477"/>
            <a:chOff x="4902475" y="1418875"/>
            <a:chExt cx="74500" cy="63775"/>
          </a:xfrm>
        </p:grpSpPr>
        <p:sp>
          <p:nvSpPr>
            <p:cNvPr id="1491" name="Google Shape;1491;p7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3" name="Google Shape;1493;p74"/>
          <p:cNvGrpSpPr/>
          <p:nvPr/>
        </p:nvGrpSpPr>
        <p:grpSpPr>
          <a:xfrm>
            <a:off x="5783096" y="3835985"/>
            <a:ext cx="515391" cy="525699"/>
            <a:chOff x="4818100" y="1507675"/>
            <a:chExt cx="71225" cy="71625"/>
          </a:xfrm>
        </p:grpSpPr>
        <p:sp>
          <p:nvSpPr>
            <p:cNvPr id="1494" name="Google Shape;1494;p7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74"/>
          <p:cNvGrpSpPr/>
          <p:nvPr/>
        </p:nvGrpSpPr>
        <p:grpSpPr>
          <a:xfrm>
            <a:off x="5121199" y="3857517"/>
            <a:ext cx="522956" cy="489869"/>
            <a:chOff x="4721450" y="1509475"/>
            <a:chExt cx="79350" cy="74325"/>
          </a:xfrm>
        </p:grpSpPr>
        <p:sp>
          <p:nvSpPr>
            <p:cNvPr id="1499" name="Google Shape;1499;p7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3" name="Google Shape;1503;p74"/>
          <p:cNvGrpSpPr/>
          <p:nvPr/>
        </p:nvGrpSpPr>
        <p:grpSpPr>
          <a:xfrm>
            <a:off x="6444441" y="3837269"/>
            <a:ext cx="525704" cy="535436"/>
            <a:chOff x="4906800" y="1507500"/>
            <a:chExt cx="70350" cy="71075"/>
          </a:xfrm>
        </p:grpSpPr>
        <p:sp>
          <p:nvSpPr>
            <p:cNvPr id="1504" name="Google Shape;1504;p7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9" name="Google Shape;1509;p74"/>
          <p:cNvGrpSpPr/>
          <p:nvPr/>
        </p:nvGrpSpPr>
        <p:grpSpPr>
          <a:xfrm>
            <a:off x="4477263" y="2343250"/>
            <a:ext cx="508054" cy="508095"/>
            <a:chOff x="3736598" y="2170606"/>
            <a:chExt cx="404889" cy="404889"/>
          </a:xfrm>
        </p:grpSpPr>
        <p:sp>
          <p:nvSpPr>
            <p:cNvPr id="1510" name="Google Shape;1510;p7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74"/>
          <p:cNvGrpSpPr/>
          <p:nvPr/>
        </p:nvGrpSpPr>
        <p:grpSpPr>
          <a:xfrm>
            <a:off x="3765303" y="2343345"/>
            <a:ext cx="575790" cy="507904"/>
            <a:chOff x="3161917" y="2170682"/>
            <a:chExt cx="458870" cy="404737"/>
          </a:xfrm>
        </p:grpSpPr>
        <p:sp>
          <p:nvSpPr>
            <p:cNvPr id="1515" name="Google Shape;1515;p7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516" name="Google Shape;1516;p7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74"/>
          <p:cNvGrpSpPr/>
          <p:nvPr/>
        </p:nvGrpSpPr>
        <p:grpSpPr>
          <a:xfrm>
            <a:off x="3792833" y="3103717"/>
            <a:ext cx="520730" cy="498567"/>
            <a:chOff x="3179914" y="2889488"/>
            <a:chExt cx="422876" cy="404911"/>
          </a:xfrm>
        </p:grpSpPr>
        <p:sp>
          <p:nvSpPr>
            <p:cNvPr id="1519" name="Google Shape;1519;p7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5" name="Google Shape;1525;p74"/>
          <p:cNvGrpSpPr/>
          <p:nvPr/>
        </p:nvGrpSpPr>
        <p:grpSpPr>
          <a:xfrm>
            <a:off x="4421513" y="3103677"/>
            <a:ext cx="516145" cy="498648"/>
            <a:chOff x="3729467" y="2889422"/>
            <a:chExt cx="419153" cy="404977"/>
          </a:xfrm>
        </p:grpSpPr>
        <p:sp>
          <p:nvSpPr>
            <p:cNvPr id="1526" name="Google Shape;1526;p7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3" name="Google Shape;1533;p7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7" name="Google Shape;1537;p74"/>
          <p:cNvGrpSpPr/>
          <p:nvPr/>
        </p:nvGrpSpPr>
        <p:grpSpPr>
          <a:xfrm>
            <a:off x="7141841" y="2550562"/>
            <a:ext cx="166473" cy="141497"/>
            <a:chOff x="4660325" y="1866850"/>
            <a:chExt cx="68350" cy="58100"/>
          </a:xfrm>
        </p:grpSpPr>
        <p:sp>
          <p:nvSpPr>
            <p:cNvPr id="1538" name="Google Shape;1538;p7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0" name="Google Shape;1540;p74"/>
          <p:cNvGrpSpPr/>
          <p:nvPr/>
        </p:nvGrpSpPr>
        <p:grpSpPr>
          <a:xfrm>
            <a:off x="7451186" y="2576286"/>
            <a:ext cx="162515" cy="90049"/>
            <a:chOff x="4791775" y="1877500"/>
            <a:chExt cx="66725" cy="36975"/>
          </a:xfrm>
        </p:grpSpPr>
        <p:sp>
          <p:nvSpPr>
            <p:cNvPr id="1541" name="Google Shape;1541;p7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74"/>
          <p:cNvGrpSpPr/>
          <p:nvPr/>
        </p:nvGrpSpPr>
        <p:grpSpPr>
          <a:xfrm>
            <a:off x="7772899" y="2576286"/>
            <a:ext cx="144979" cy="90049"/>
            <a:chOff x="4923925" y="1877500"/>
            <a:chExt cx="59525" cy="36975"/>
          </a:xfrm>
        </p:grpSpPr>
        <p:sp>
          <p:nvSpPr>
            <p:cNvPr id="1544" name="Google Shape;1544;p7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6" name="Google Shape;1546;p74"/>
          <p:cNvGrpSpPr/>
          <p:nvPr/>
        </p:nvGrpSpPr>
        <p:grpSpPr>
          <a:xfrm>
            <a:off x="8067390" y="2558477"/>
            <a:ext cx="141447" cy="125667"/>
            <a:chOff x="5058450" y="1870100"/>
            <a:chExt cx="58075" cy="51600"/>
          </a:xfrm>
        </p:grpSpPr>
        <p:sp>
          <p:nvSpPr>
            <p:cNvPr id="1547" name="Google Shape;1547;p7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74"/>
          <p:cNvGrpSpPr/>
          <p:nvPr/>
        </p:nvGrpSpPr>
        <p:grpSpPr>
          <a:xfrm>
            <a:off x="7481905" y="2980885"/>
            <a:ext cx="101077" cy="107645"/>
            <a:chOff x="4811425" y="2065025"/>
            <a:chExt cx="41500" cy="44200"/>
          </a:xfrm>
        </p:grpSpPr>
        <p:sp>
          <p:nvSpPr>
            <p:cNvPr id="1550" name="Google Shape;1550;p7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74"/>
          <p:cNvGrpSpPr/>
          <p:nvPr/>
        </p:nvGrpSpPr>
        <p:grpSpPr>
          <a:xfrm>
            <a:off x="7774342" y="2981098"/>
            <a:ext cx="120867" cy="107218"/>
            <a:chOff x="4929875" y="2065025"/>
            <a:chExt cx="49625" cy="44025"/>
          </a:xfrm>
        </p:grpSpPr>
        <p:sp>
          <p:nvSpPr>
            <p:cNvPr id="1553" name="Google Shape;1553;p7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5" name="Google Shape;1555;p74"/>
          <p:cNvGrpSpPr/>
          <p:nvPr/>
        </p:nvGrpSpPr>
        <p:grpSpPr>
          <a:xfrm>
            <a:off x="8103011" y="2984112"/>
            <a:ext cx="70206" cy="101191"/>
            <a:chOff x="5083925" y="2066350"/>
            <a:chExt cx="28825" cy="41550"/>
          </a:xfrm>
        </p:grpSpPr>
        <p:sp>
          <p:nvSpPr>
            <p:cNvPr id="1556" name="Google Shape;1556;p7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74"/>
          <p:cNvGrpSpPr/>
          <p:nvPr/>
        </p:nvGrpSpPr>
        <p:grpSpPr>
          <a:xfrm>
            <a:off x="7134565" y="2999759"/>
            <a:ext cx="181026" cy="69896"/>
            <a:chOff x="4659775" y="2072775"/>
            <a:chExt cx="74325" cy="28700"/>
          </a:xfrm>
        </p:grpSpPr>
        <p:sp>
          <p:nvSpPr>
            <p:cNvPr id="1559" name="Google Shape;1559;p7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2" name="Google Shape;1562;p74"/>
          <p:cNvGrpSpPr/>
          <p:nvPr/>
        </p:nvGrpSpPr>
        <p:grpSpPr>
          <a:xfrm>
            <a:off x="8054421" y="2790324"/>
            <a:ext cx="167387" cy="89197"/>
            <a:chOff x="4662475" y="1976500"/>
            <a:chExt cx="68725" cy="36625"/>
          </a:xfrm>
        </p:grpSpPr>
        <p:sp>
          <p:nvSpPr>
            <p:cNvPr id="1563" name="Google Shape;1563;p7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74"/>
          <p:cNvGrpSpPr/>
          <p:nvPr/>
        </p:nvGrpSpPr>
        <p:grpSpPr>
          <a:xfrm>
            <a:off x="7751326" y="2793764"/>
            <a:ext cx="166899" cy="82317"/>
            <a:chOff x="4920150" y="1977875"/>
            <a:chExt cx="68525" cy="33800"/>
          </a:xfrm>
        </p:grpSpPr>
        <p:sp>
          <p:nvSpPr>
            <p:cNvPr id="1567" name="Google Shape;1567;p7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74"/>
          <p:cNvGrpSpPr/>
          <p:nvPr/>
        </p:nvGrpSpPr>
        <p:grpSpPr>
          <a:xfrm>
            <a:off x="7162483" y="3197682"/>
            <a:ext cx="125190" cy="127859"/>
            <a:chOff x="4676550" y="2160575"/>
            <a:chExt cx="51400" cy="52500"/>
          </a:xfrm>
        </p:grpSpPr>
        <p:sp>
          <p:nvSpPr>
            <p:cNvPr id="1571" name="Google Shape;1571;p7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74;p74"/>
          <p:cNvGrpSpPr/>
          <p:nvPr/>
        </p:nvGrpSpPr>
        <p:grpSpPr>
          <a:xfrm>
            <a:off x="7459741" y="3204714"/>
            <a:ext cx="145405" cy="113794"/>
            <a:chOff x="4768325" y="2163475"/>
            <a:chExt cx="59700" cy="46725"/>
          </a:xfrm>
        </p:grpSpPr>
        <p:sp>
          <p:nvSpPr>
            <p:cNvPr id="1575" name="Google Shape;1575;p7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7" name="Google Shape;1577;p7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3" name="Google Shape;1583;p74"/>
          <p:cNvGrpSpPr/>
          <p:nvPr/>
        </p:nvGrpSpPr>
        <p:grpSpPr>
          <a:xfrm>
            <a:off x="7476059" y="3459808"/>
            <a:ext cx="112768" cy="106853"/>
            <a:chOff x="4768575" y="2253950"/>
            <a:chExt cx="46300" cy="43875"/>
          </a:xfrm>
        </p:grpSpPr>
        <p:sp>
          <p:nvSpPr>
            <p:cNvPr id="1584" name="Google Shape;1584;p7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6" name="Google Shape;1586;p74"/>
          <p:cNvGrpSpPr/>
          <p:nvPr/>
        </p:nvGrpSpPr>
        <p:grpSpPr>
          <a:xfrm>
            <a:off x="7775682" y="3948834"/>
            <a:ext cx="118187" cy="146246"/>
            <a:chOff x="4960900" y="2433225"/>
            <a:chExt cx="48525" cy="60050"/>
          </a:xfrm>
        </p:grpSpPr>
        <p:sp>
          <p:nvSpPr>
            <p:cNvPr id="1587" name="Google Shape;1587;p7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9" name="Google Shape;1589;p74"/>
          <p:cNvGrpSpPr/>
          <p:nvPr/>
        </p:nvGrpSpPr>
        <p:grpSpPr>
          <a:xfrm>
            <a:off x="7464247" y="4212895"/>
            <a:ext cx="136394" cy="143810"/>
            <a:chOff x="4854075" y="2527625"/>
            <a:chExt cx="56000" cy="59050"/>
          </a:xfrm>
        </p:grpSpPr>
        <p:sp>
          <p:nvSpPr>
            <p:cNvPr id="1590" name="Google Shape;1590;p7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2" name="Google Shape;1592;p7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74"/>
          <p:cNvGrpSpPr/>
          <p:nvPr/>
        </p:nvGrpSpPr>
        <p:grpSpPr>
          <a:xfrm>
            <a:off x="8088458" y="3676639"/>
            <a:ext cx="99312" cy="160797"/>
            <a:chOff x="5059700" y="2334775"/>
            <a:chExt cx="40775" cy="66025"/>
          </a:xfrm>
        </p:grpSpPr>
        <p:sp>
          <p:nvSpPr>
            <p:cNvPr id="1596" name="Google Shape;1596;p7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74"/>
          <p:cNvGrpSpPr/>
          <p:nvPr/>
        </p:nvGrpSpPr>
        <p:grpSpPr>
          <a:xfrm>
            <a:off x="8045622" y="3941771"/>
            <a:ext cx="184984" cy="160371"/>
            <a:chOff x="5037700" y="2430325"/>
            <a:chExt cx="75950" cy="65850"/>
          </a:xfrm>
        </p:grpSpPr>
        <p:sp>
          <p:nvSpPr>
            <p:cNvPr id="1606" name="Google Shape;1606;p7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74"/>
          <p:cNvGrpSpPr/>
          <p:nvPr/>
        </p:nvGrpSpPr>
        <p:grpSpPr>
          <a:xfrm>
            <a:off x="7465128" y="3708223"/>
            <a:ext cx="173014" cy="97629"/>
            <a:chOff x="4756975" y="2341800"/>
            <a:chExt cx="91975" cy="51925"/>
          </a:xfrm>
        </p:grpSpPr>
        <p:sp>
          <p:nvSpPr>
            <p:cNvPr id="1609" name="Google Shape;1609;p7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74"/>
          <p:cNvGrpSpPr/>
          <p:nvPr/>
        </p:nvGrpSpPr>
        <p:grpSpPr>
          <a:xfrm>
            <a:off x="7732065" y="4196920"/>
            <a:ext cx="212497" cy="175761"/>
            <a:chOff x="4943575" y="2516350"/>
            <a:chExt cx="98675" cy="81700"/>
          </a:xfrm>
        </p:grpSpPr>
        <p:sp>
          <p:nvSpPr>
            <p:cNvPr id="1630" name="Google Shape;1630;p7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8" name="Google Shape;1708;p74"/>
          <p:cNvGrpSpPr/>
          <p:nvPr/>
        </p:nvGrpSpPr>
        <p:grpSpPr>
          <a:xfrm>
            <a:off x="1990126" y="3423163"/>
            <a:ext cx="965351" cy="134611"/>
            <a:chOff x="4411970" y="2962952"/>
            <a:chExt cx="706544" cy="104212"/>
          </a:xfrm>
        </p:grpSpPr>
        <p:sp>
          <p:nvSpPr>
            <p:cNvPr id="1709" name="Google Shape;1709;p7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3" name="Google Shape;1713;p74"/>
          <p:cNvGrpSpPr/>
          <p:nvPr/>
        </p:nvGrpSpPr>
        <p:grpSpPr>
          <a:xfrm>
            <a:off x="1990126" y="3012077"/>
            <a:ext cx="960158" cy="289172"/>
            <a:chOff x="4411970" y="2726085"/>
            <a:chExt cx="643107" cy="193659"/>
          </a:xfrm>
        </p:grpSpPr>
        <p:sp>
          <p:nvSpPr>
            <p:cNvPr id="1714" name="Google Shape;1714;p7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7" name="Google Shape;1717;p74"/>
          <p:cNvGrpSpPr/>
          <p:nvPr/>
        </p:nvGrpSpPr>
        <p:grpSpPr>
          <a:xfrm>
            <a:off x="993018" y="3278187"/>
            <a:ext cx="833173" cy="259209"/>
            <a:chOff x="4411970" y="4340222"/>
            <a:chExt cx="779467" cy="242683"/>
          </a:xfrm>
        </p:grpSpPr>
        <p:sp>
          <p:nvSpPr>
            <p:cNvPr id="1718" name="Google Shape;1718;p7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1" name="Google Shape;1721;p74"/>
          <p:cNvGrpSpPr/>
          <p:nvPr/>
        </p:nvGrpSpPr>
        <p:grpSpPr>
          <a:xfrm>
            <a:off x="1990126" y="2673933"/>
            <a:ext cx="965160" cy="216230"/>
            <a:chOff x="4411970" y="2468674"/>
            <a:chExt cx="747317" cy="167425"/>
          </a:xfrm>
        </p:grpSpPr>
        <p:sp>
          <p:nvSpPr>
            <p:cNvPr id="1722" name="Google Shape;1722;p7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4" name="Google Shape;1724;p74"/>
          <p:cNvGrpSpPr/>
          <p:nvPr/>
        </p:nvGrpSpPr>
        <p:grpSpPr>
          <a:xfrm>
            <a:off x="988873" y="2578650"/>
            <a:ext cx="810451" cy="319148"/>
            <a:chOff x="4411970" y="3686602"/>
            <a:chExt cx="797845" cy="314215"/>
          </a:xfrm>
        </p:grpSpPr>
        <p:sp>
          <p:nvSpPr>
            <p:cNvPr id="1725" name="Google Shape;1725;p7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0" name="Google Shape;1730;p7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1" name="Google Shape;1731;p74"/>
          <p:cNvGrpSpPr/>
          <p:nvPr/>
        </p:nvGrpSpPr>
        <p:grpSpPr>
          <a:xfrm>
            <a:off x="988970" y="2333174"/>
            <a:ext cx="1970333" cy="208784"/>
            <a:chOff x="6336019" y="3733725"/>
            <a:chExt cx="2566206" cy="351310"/>
          </a:xfrm>
        </p:grpSpPr>
        <p:sp>
          <p:nvSpPr>
            <p:cNvPr id="1732" name="Google Shape;1732;p7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6" name="Google Shape;1736;p74"/>
          <p:cNvGrpSpPr/>
          <p:nvPr/>
        </p:nvGrpSpPr>
        <p:grpSpPr>
          <a:xfrm>
            <a:off x="1990126" y="3940729"/>
            <a:ext cx="946551" cy="153200"/>
            <a:chOff x="4404545" y="3301592"/>
            <a:chExt cx="782403" cy="129272"/>
          </a:xfrm>
        </p:grpSpPr>
        <p:sp>
          <p:nvSpPr>
            <p:cNvPr id="1737" name="Google Shape;1737;p7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9" name="Google Shape;1739;p74"/>
          <p:cNvGrpSpPr/>
          <p:nvPr/>
        </p:nvGrpSpPr>
        <p:grpSpPr>
          <a:xfrm>
            <a:off x="1990126" y="3679688"/>
            <a:ext cx="962257" cy="139127"/>
            <a:chOff x="4411970" y="3131459"/>
            <a:chExt cx="710520" cy="117397"/>
          </a:xfrm>
        </p:grpSpPr>
        <p:sp>
          <p:nvSpPr>
            <p:cNvPr id="1740" name="Google Shape;1740;p7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2" name="Google Shape;1742;p7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3" name="Google Shape;1743;p74"/>
          <p:cNvGrpSpPr/>
          <p:nvPr/>
        </p:nvGrpSpPr>
        <p:grpSpPr>
          <a:xfrm>
            <a:off x="990271" y="3614482"/>
            <a:ext cx="823838" cy="458988"/>
            <a:chOff x="4411970" y="1801825"/>
            <a:chExt cx="734586" cy="409262"/>
          </a:xfrm>
        </p:grpSpPr>
        <p:sp>
          <p:nvSpPr>
            <p:cNvPr id="1744" name="Google Shape;1744;p7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74"/>
          <p:cNvGrpSpPr/>
          <p:nvPr/>
        </p:nvGrpSpPr>
        <p:grpSpPr>
          <a:xfrm>
            <a:off x="990271" y="4162908"/>
            <a:ext cx="856348" cy="212039"/>
            <a:chOff x="4411970" y="2233974"/>
            <a:chExt cx="763574" cy="189068"/>
          </a:xfrm>
        </p:grpSpPr>
        <p:sp>
          <p:nvSpPr>
            <p:cNvPr id="1747" name="Google Shape;1747;p7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74"/>
          <p:cNvGrpSpPr/>
          <p:nvPr/>
        </p:nvGrpSpPr>
        <p:grpSpPr>
          <a:xfrm>
            <a:off x="3100467" y="2338244"/>
            <a:ext cx="511602" cy="511602"/>
            <a:chOff x="5681300" y="2527788"/>
            <a:chExt cx="805800" cy="805800"/>
          </a:xfrm>
        </p:grpSpPr>
        <p:sp>
          <p:nvSpPr>
            <p:cNvPr id="1750" name="Google Shape;1750;p7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74"/>
          <p:cNvGrpSpPr/>
          <p:nvPr/>
        </p:nvGrpSpPr>
        <p:grpSpPr>
          <a:xfrm>
            <a:off x="3097662" y="3104827"/>
            <a:ext cx="513021" cy="512935"/>
            <a:chOff x="4049800" y="640400"/>
            <a:chExt cx="858900" cy="858900"/>
          </a:xfrm>
        </p:grpSpPr>
        <p:sp>
          <p:nvSpPr>
            <p:cNvPr id="1753" name="Google Shape;1753;p7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5" name="Google Shape;1755;p74"/>
          <p:cNvGrpSpPr/>
          <p:nvPr/>
        </p:nvGrpSpPr>
        <p:grpSpPr>
          <a:xfrm>
            <a:off x="3014861" y="3756719"/>
            <a:ext cx="686489" cy="686585"/>
            <a:chOff x="5080188" y="927900"/>
            <a:chExt cx="961200" cy="961200"/>
          </a:xfrm>
        </p:grpSpPr>
        <p:sp>
          <p:nvSpPr>
            <p:cNvPr id="1756" name="Google Shape;1756;p7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4" name="Google Shape;1764;p74"/>
          <p:cNvGrpSpPr/>
          <p:nvPr/>
        </p:nvGrpSpPr>
        <p:grpSpPr>
          <a:xfrm>
            <a:off x="3798012" y="3849448"/>
            <a:ext cx="510373" cy="510937"/>
            <a:chOff x="7508249" y="1522825"/>
            <a:chExt cx="1326332" cy="1322987"/>
          </a:xfrm>
        </p:grpSpPr>
        <p:sp>
          <p:nvSpPr>
            <p:cNvPr id="1765" name="Google Shape;1765;p7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74"/>
          <p:cNvGrpSpPr/>
          <p:nvPr/>
        </p:nvGrpSpPr>
        <p:grpSpPr>
          <a:xfrm>
            <a:off x="4489605" y="3850853"/>
            <a:ext cx="492652" cy="503348"/>
            <a:chOff x="6039282" y="1042577"/>
            <a:chExt cx="734315" cy="731929"/>
          </a:xfrm>
        </p:grpSpPr>
        <p:sp>
          <p:nvSpPr>
            <p:cNvPr id="1776" name="Google Shape;1776;p7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7" name="Google Shape;1797;p74"/>
          <p:cNvGrpSpPr/>
          <p:nvPr/>
        </p:nvGrpSpPr>
        <p:grpSpPr>
          <a:xfrm>
            <a:off x="5130019" y="2346894"/>
            <a:ext cx="483304" cy="504902"/>
            <a:chOff x="1825800" y="1651625"/>
            <a:chExt cx="568125" cy="591775"/>
          </a:xfrm>
        </p:grpSpPr>
        <p:sp>
          <p:nvSpPr>
            <p:cNvPr id="1798" name="Google Shape;1798;p7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4" name="Google Shape;1804;p7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4"/>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809" name="Google Shape;1809;p74"/>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grpSp>
        <p:nvGrpSpPr>
          <p:cNvPr id="1814" name="Google Shape;1814;p75"/>
          <p:cNvGrpSpPr/>
          <p:nvPr/>
        </p:nvGrpSpPr>
        <p:grpSpPr>
          <a:xfrm>
            <a:off x="722058" y="957091"/>
            <a:ext cx="2492868" cy="1379876"/>
            <a:chOff x="2654821" y="2311071"/>
            <a:chExt cx="2279715" cy="1262120"/>
          </a:xfrm>
        </p:grpSpPr>
        <p:grpSp>
          <p:nvGrpSpPr>
            <p:cNvPr id="1815" name="Google Shape;1815;p75"/>
            <p:cNvGrpSpPr/>
            <p:nvPr/>
          </p:nvGrpSpPr>
          <p:grpSpPr>
            <a:xfrm>
              <a:off x="4034269" y="2840745"/>
              <a:ext cx="40212" cy="36437"/>
              <a:chOff x="4293400" y="2574725"/>
              <a:chExt cx="84425" cy="80100"/>
            </a:xfrm>
          </p:grpSpPr>
          <p:sp>
            <p:nvSpPr>
              <p:cNvPr id="1816" name="Google Shape;1816;p7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s-MX"/>
              </a:p>
            </p:txBody>
          </p:sp>
          <p:sp>
            <p:nvSpPr>
              <p:cNvPr id="1817" name="Google Shape;1817;p7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8" name="Google Shape;1818;p75"/>
            <p:cNvGrpSpPr/>
            <p:nvPr/>
          </p:nvGrpSpPr>
          <p:grpSpPr>
            <a:xfrm>
              <a:off x="3894606" y="2334874"/>
              <a:ext cx="913198" cy="518984"/>
              <a:chOff x="4000175" y="1462675"/>
              <a:chExt cx="1917275" cy="1140875"/>
            </a:xfrm>
          </p:grpSpPr>
          <p:sp>
            <p:nvSpPr>
              <p:cNvPr id="1819" name="Google Shape;1819;p7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s-MX"/>
              </a:p>
            </p:txBody>
          </p:sp>
          <p:grpSp>
            <p:nvGrpSpPr>
              <p:cNvPr id="1820" name="Google Shape;1820;p75"/>
              <p:cNvGrpSpPr/>
              <p:nvPr/>
            </p:nvGrpSpPr>
            <p:grpSpPr>
              <a:xfrm>
                <a:off x="4000175" y="1462675"/>
                <a:ext cx="1917275" cy="1140875"/>
                <a:chOff x="4000175" y="1462675"/>
                <a:chExt cx="1917275" cy="1140875"/>
              </a:xfrm>
            </p:grpSpPr>
            <p:sp>
              <p:nvSpPr>
                <p:cNvPr id="1821" name="Google Shape;1821;p7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s-MX"/>
                </a:p>
              </p:txBody>
            </p:sp>
            <p:sp>
              <p:nvSpPr>
                <p:cNvPr id="1822" name="Google Shape;1822;p7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26" name="Google Shape;1826;p7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7" name="Google Shape;1827;p75"/>
            <p:cNvGrpSpPr/>
            <p:nvPr/>
          </p:nvGrpSpPr>
          <p:grpSpPr>
            <a:xfrm>
              <a:off x="3875768" y="2846704"/>
              <a:ext cx="44796" cy="47366"/>
              <a:chOff x="3960625" y="2587825"/>
              <a:chExt cx="94050" cy="104125"/>
            </a:xfrm>
          </p:grpSpPr>
          <p:sp>
            <p:nvSpPr>
              <p:cNvPr id="1828" name="Google Shape;1828;p7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s-MX"/>
              </a:p>
            </p:txBody>
          </p:sp>
          <p:sp>
            <p:nvSpPr>
              <p:cNvPr id="1829" name="Google Shape;1829;p7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75"/>
            <p:cNvGrpSpPr/>
            <p:nvPr/>
          </p:nvGrpSpPr>
          <p:grpSpPr>
            <a:xfrm>
              <a:off x="3782759" y="2807162"/>
              <a:ext cx="82686" cy="85487"/>
              <a:chOff x="3765350" y="2500900"/>
              <a:chExt cx="173600" cy="187925"/>
            </a:xfrm>
          </p:grpSpPr>
          <p:sp>
            <p:nvSpPr>
              <p:cNvPr id="1831" name="Google Shape;1831;p7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s-MX"/>
              </a:p>
            </p:txBody>
          </p:sp>
          <p:sp>
            <p:nvSpPr>
              <p:cNvPr id="1832" name="Google Shape;1832;p7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7" name="Google Shape;1837;p75"/>
            <p:cNvGrpSpPr/>
            <p:nvPr/>
          </p:nvGrpSpPr>
          <p:grpSpPr>
            <a:xfrm>
              <a:off x="3775674" y="2798496"/>
              <a:ext cx="40545" cy="23564"/>
              <a:chOff x="3750475" y="2481850"/>
              <a:chExt cx="85125" cy="51800"/>
            </a:xfrm>
          </p:grpSpPr>
          <p:sp>
            <p:nvSpPr>
              <p:cNvPr id="1838" name="Google Shape;1838;p7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s-MX"/>
              </a:p>
            </p:txBody>
          </p:sp>
        </p:grpSp>
        <p:grpSp>
          <p:nvGrpSpPr>
            <p:cNvPr id="1840" name="Google Shape;1840;p75"/>
            <p:cNvGrpSpPr/>
            <p:nvPr/>
          </p:nvGrpSpPr>
          <p:grpSpPr>
            <a:xfrm>
              <a:off x="3716946" y="2776024"/>
              <a:ext cx="81971" cy="76912"/>
              <a:chOff x="3627175" y="2432450"/>
              <a:chExt cx="172100" cy="169075"/>
            </a:xfrm>
          </p:grpSpPr>
          <p:sp>
            <p:nvSpPr>
              <p:cNvPr id="1841" name="Google Shape;1841;p7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s-MX"/>
              </a:p>
            </p:txBody>
          </p:sp>
          <p:sp>
            <p:nvSpPr>
              <p:cNvPr id="1843" name="Google Shape;1843;p7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s-MX"/>
              </a:p>
            </p:txBody>
          </p:sp>
        </p:grpSp>
        <p:grpSp>
          <p:nvGrpSpPr>
            <p:cNvPr id="1844" name="Google Shape;1844;p75"/>
            <p:cNvGrpSpPr/>
            <p:nvPr/>
          </p:nvGrpSpPr>
          <p:grpSpPr>
            <a:xfrm>
              <a:off x="3685682" y="2845624"/>
              <a:ext cx="29311" cy="45055"/>
              <a:chOff x="3561536" y="2585450"/>
              <a:chExt cx="61539" cy="99045"/>
            </a:xfrm>
          </p:grpSpPr>
          <p:sp>
            <p:nvSpPr>
              <p:cNvPr id="1845" name="Google Shape;1845;p7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s-MX"/>
              </a:p>
            </p:txBody>
          </p:sp>
        </p:grpSp>
        <p:grpSp>
          <p:nvGrpSpPr>
            <p:cNvPr id="1847" name="Google Shape;1847;p75"/>
            <p:cNvGrpSpPr/>
            <p:nvPr/>
          </p:nvGrpSpPr>
          <p:grpSpPr>
            <a:xfrm>
              <a:off x="3849905" y="2572252"/>
              <a:ext cx="74339" cy="119559"/>
              <a:chOff x="3906325" y="1984500"/>
              <a:chExt cx="156075" cy="262825"/>
            </a:xfrm>
          </p:grpSpPr>
          <p:sp>
            <p:nvSpPr>
              <p:cNvPr id="1848" name="Google Shape;1848;p7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s-MX"/>
              </a:p>
            </p:txBody>
          </p:sp>
          <p:sp>
            <p:nvSpPr>
              <p:cNvPr id="1849" name="Google Shape;1849;p7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0" name="Google Shape;1850;p75"/>
            <p:cNvGrpSpPr/>
            <p:nvPr/>
          </p:nvGrpSpPr>
          <p:grpSpPr>
            <a:xfrm>
              <a:off x="2654821" y="2414345"/>
              <a:ext cx="667570" cy="558731"/>
              <a:chOff x="1397225" y="1637375"/>
              <a:chExt cx="1401575" cy="1228250"/>
            </a:xfrm>
          </p:grpSpPr>
          <p:sp>
            <p:nvSpPr>
              <p:cNvPr id="1851" name="Google Shape;1851;p7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s-MX"/>
              </a:p>
            </p:txBody>
          </p:sp>
          <p:grpSp>
            <p:nvGrpSpPr>
              <p:cNvPr id="1852" name="Google Shape;1852;p75"/>
              <p:cNvGrpSpPr/>
              <p:nvPr/>
            </p:nvGrpSpPr>
            <p:grpSpPr>
              <a:xfrm>
                <a:off x="1397225" y="1637375"/>
                <a:ext cx="1398775" cy="1228250"/>
                <a:chOff x="1397225" y="1637375"/>
                <a:chExt cx="1398775" cy="1228250"/>
              </a:xfrm>
            </p:grpSpPr>
            <p:sp>
              <p:nvSpPr>
                <p:cNvPr id="1853" name="Google Shape;1853;p7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55" name="Google Shape;1855;p75"/>
            <p:cNvGrpSpPr/>
            <p:nvPr/>
          </p:nvGrpSpPr>
          <p:grpSpPr>
            <a:xfrm>
              <a:off x="3230417" y="3103734"/>
              <a:ext cx="282982" cy="280332"/>
              <a:chOff x="2605700" y="3152850"/>
              <a:chExt cx="594125" cy="616250"/>
            </a:xfrm>
          </p:grpSpPr>
          <p:sp>
            <p:nvSpPr>
              <p:cNvPr id="1856" name="Google Shape;1856;p7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s-MX"/>
              </a:p>
            </p:txBody>
          </p:sp>
          <p:sp>
            <p:nvSpPr>
              <p:cNvPr id="1857" name="Google Shape;1857;p7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858" name="Google Shape;1858;p75"/>
            <p:cNvGrpSpPr/>
            <p:nvPr/>
          </p:nvGrpSpPr>
          <p:grpSpPr>
            <a:xfrm>
              <a:off x="3265985" y="3226989"/>
              <a:ext cx="87151" cy="346202"/>
              <a:chOff x="2680375" y="3423800"/>
              <a:chExt cx="182975" cy="761050"/>
            </a:xfrm>
          </p:grpSpPr>
          <p:sp>
            <p:nvSpPr>
              <p:cNvPr id="1859" name="Google Shape;1859;p7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s-MX"/>
              </a:p>
            </p:txBody>
          </p:sp>
          <p:sp>
            <p:nvSpPr>
              <p:cNvPr id="1860" name="Google Shape;1860;p7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75"/>
            <p:cNvGrpSpPr/>
            <p:nvPr/>
          </p:nvGrpSpPr>
          <p:grpSpPr>
            <a:xfrm>
              <a:off x="3855466" y="3289811"/>
              <a:ext cx="112514" cy="94210"/>
              <a:chOff x="3918000" y="3561900"/>
              <a:chExt cx="236225" cy="207100"/>
            </a:xfrm>
          </p:grpSpPr>
          <p:sp>
            <p:nvSpPr>
              <p:cNvPr id="1862" name="Google Shape;1862;p7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s-MX"/>
              </a:p>
            </p:txBody>
          </p:sp>
          <p:sp>
            <p:nvSpPr>
              <p:cNvPr id="1863" name="Google Shape;1863;p7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4" name="Google Shape;1864;p7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867" name="Google Shape;1867;p75"/>
            <p:cNvGrpSpPr/>
            <p:nvPr/>
          </p:nvGrpSpPr>
          <p:grpSpPr>
            <a:xfrm>
              <a:off x="2905224" y="2311071"/>
              <a:ext cx="596721" cy="528992"/>
              <a:chOff x="1922950" y="1410350"/>
              <a:chExt cx="1252825" cy="1162875"/>
            </a:xfrm>
          </p:grpSpPr>
          <p:sp>
            <p:nvSpPr>
              <p:cNvPr id="1868" name="Google Shape;1868;p7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884" name="Google Shape;1884;p7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04" name="Google Shape;1904;p7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5" name="Google Shape;1905;p7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6" name="Google Shape;1906;p75"/>
            <p:cNvGrpSpPr/>
            <p:nvPr/>
          </p:nvGrpSpPr>
          <p:grpSpPr>
            <a:xfrm>
              <a:off x="3280929" y="3294542"/>
              <a:ext cx="109894" cy="272224"/>
              <a:chOff x="2711750" y="3572300"/>
              <a:chExt cx="230725" cy="598425"/>
            </a:xfrm>
          </p:grpSpPr>
          <p:sp>
            <p:nvSpPr>
              <p:cNvPr id="1907" name="Google Shape;1907;p7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9" name="Google Shape;1909;p7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0" name="Google Shape;1910;p75"/>
            <p:cNvGrpSpPr/>
            <p:nvPr/>
          </p:nvGrpSpPr>
          <p:grpSpPr>
            <a:xfrm>
              <a:off x="3790439" y="2408636"/>
              <a:ext cx="73017" cy="75684"/>
              <a:chOff x="3781475" y="1624825"/>
              <a:chExt cx="153300" cy="166375"/>
            </a:xfrm>
          </p:grpSpPr>
          <p:sp>
            <p:nvSpPr>
              <p:cNvPr id="1911" name="Google Shape;1911;p7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5" name="Google Shape;1915;p7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2" name="Google Shape;1922;p75"/>
            <p:cNvGrpSpPr/>
            <p:nvPr/>
          </p:nvGrpSpPr>
          <p:grpSpPr>
            <a:xfrm>
              <a:off x="4403342" y="3107749"/>
              <a:ext cx="316680" cy="101374"/>
              <a:chOff x="5068275" y="3161675"/>
              <a:chExt cx="664875" cy="222850"/>
            </a:xfrm>
          </p:grpSpPr>
          <p:sp>
            <p:nvSpPr>
              <p:cNvPr id="1923" name="Google Shape;1923;p7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7" name="Google Shape;1927;p7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6" name="Google Shape;1956;p75"/>
            <p:cNvGrpSpPr/>
            <p:nvPr/>
          </p:nvGrpSpPr>
          <p:grpSpPr>
            <a:xfrm>
              <a:off x="3697513" y="2707266"/>
              <a:ext cx="59549" cy="79733"/>
              <a:chOff x="3586375" y="2281300"/>
              <a:chExt cx="125025" cy="175275"/>
            </a:xfrm>
          </p:grpSpPr>
          <p:sp>
            <p:nvSpPr>
              <p:cNvPr id="1957" name="Google Shape;1957;p7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9" name="Google Shape;1959;p7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0" name="Google Shape;1960;p75"/>
            <p:cNvGrpSpPr/>
            <p:nvPr/>
          </p:nvGrpSpPr>
          <p:grpSpPr>
            <a:xfrm>
              <a:off x="4513224" y="3221724"/>
              <a:ext cx="274563" cy="280321"/>
              <a:chOff x="5298975" y="3412225"/>
              <a:chExt cx="576450" cy="616225"/>
            </a:xfrm>
          </p:grpSpPr>
          <p:sp>
            <p:nvSpPr>
              <p:cNvPr id="1961" name="Google Shape;1961;p7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62" name="Google Shape;1962;p7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75"/>
            <p:cNvGrpSpPr/>
            <p:nvPr/>
          </p:nvGrpSpPr>
          <p:grpSpPr>
            <a:xfrm>
              <a:off x="4824403" y="3421846"/>
              <a:ext cx="110132" cy="130647"/>
              <a:chOff x="5952300" y="3852150"/>
              <a:chExt cx="231225" cy="287200"/>
            </a:xfrm>
          </p:grpSpPr>
          <p:sp>
            <p:nvSpPr>
              <p:cNvPr id="1964" name="Google Shape;1964;p7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6" name="Google Shape;1966;p7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4" name="Google Shape;1974;p75"/>
            <p:cNvGrpSpPr/>
            <p:nvPr/>
          </p:nvGrpSpPr>
          <p:grpSpPr>
            <a:xfrm>
              <a:off x="4295710" y="3079670"/>
              <a:ext cx="14968" cy="27135"/>
              <a:chOff x="4842300" y="3099950"/>
              <a:chExt cx="31425" cy="59650"/>
            </a:xfrm>
          </p:grpSpPr>
          <p:sp>
            <p:nvSpPr>
              <p:cNvPr id="1975" name="Google Shape;1975;p7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9" name="Google Shape;1979;p7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7" name="Google Shape;1987;p75"/>
            <p:cNvGrpSpPr/>
            <p:nvPr/>
          </p:nvGrpSpPr>
          <p:grpSpPr>
            <a:xfrm>
              <a:off x="3831056" y="2816010"/>
              <a:ext cx="37378" cy="27612"/>
              <a:chOff x="3866750" y="2520350"/>
              <a:chExt cx="78475" cy="60700"/>
            </a:xfrm>
          </p:grpSpPr>
          <p:sp>
            <p:nvSpPr>
              <p:cNvPr id="1988" name="Google Shape;1988;p7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2" name="Google Shape;1992;p7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09" name="Google Shape;2009;p7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21" name="Google Shape;2021;p7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4" name="Google Shape;2034;p75"/>
            <p:cNvGrpSpPr/>
            <p:nvPr/>
          </p:nvGrpSpPr>
          <p:grpSpPr>
            <a:xfrm>
              <a:off x="3632736" y="3051591"/>
              <a:ext cx="63288" cy="45217"/>
              <a:chOff x="3450375" y="3038225"/>
              <a:chExt cx="132875" cy="99400"/>
            </a:xfrm>
          </p:grpSpPr>
          <p:sp>
            <p:nvSpPr>
              <p:cNvPr id="2035" name="Google Shape;2035;p7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7" name="Google Shape;2037;p7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46" name="Google Shape;2046;p7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56" name="Google Shape;2056;p7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62" name="Google Shape;2062;p7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2" name="Google Shape;2072;p75"/>
          <p:cNvGrpSpPr/>
          <p:nvPr/>
        </p:nvGrpSpPr>
        <p:grpSpPr>
          <a:xfrm>
            <a:off x="3530618" y="1021765"/>
            <a:ext cx="2078182" cy="1366558"/>
            <a:chOff x="235800" y="830650"/>
            <a:chExt cx="6978450" cy="4588844"/>
          </a:xfrm>
        </p:grpSpPr>
        <p:sp>
          <p:nvSpPr>
            <p:cNvPr id="2073" name="Google Shape;2073;p75"/>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5"/>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5"/>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5"/>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5"/>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5"/>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9" name="Google Shape;2079;p75"/>
          <p:cNvGrpSpPr/>
          <p:nvPr/>
        </p:nvGrpSpPr>
        <p:grpSpPr>
          <a:xfrm>
            <a:off x="719115" y="2852867"/>
            <a:ext cx="2622876" cy="1333540"/>
            <a:chOff x="238125" y="1038125"/>
            <a:chExt cx="7146800" cy="3633625"/>
          </a:xfrm>
        </p:grpSpPr>
        <p:sp>
          <p:nvSpPr>
            <p:cNvPr id="2080" name="Google Shape;2080;p7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2" name="Google Shape;3652;p75"/>
          <p:cNvGrpSpPr/>
          <p:nvPr/>
        </p:nvGrpSpPr>
        <p:grpSpPr>
          <a:xfrm>
            <a:off x="5834043" y="994977"/>
            <a:ext cx="2590840" cy="1380235"/>
            <a:chOff x="233350" y="949250"/>
            <a:chExt cx="7137300" cy="3802300"/>
          </a:xfrm>
        </p:grpSpPr>
        <p:sp>
          <p:nvSpPr>
            <p:cNvPr id="3653" name="Google Shape;3653;p7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75"/>
          <p:cNvGrpSpPr/>
          <p:nvPr/>
        </p:nvGrpSpPr>
        <p:grpSpPr>
          <a:xfrm>
            <a:off x="7648472" y="3039750"/>
            <a:ext cx="104231" cy="320340"/>
            <a:chOff x="7564426" y="3224343"/>
            <a:chExt cx="119985" cy="368801"/>
          </a:xfrm>
        </p:grpSpPr>
        <p:sp>
          <p:nvSpPr>
            <p:cNvPr id="3705" name="Google Shape;3705;p7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75"/>
          <p:cNvGrpSpPr/>
          <p:nvPr/>
        </p:nvGrpSpPr>
        <p:grpSpPr>
          <a:xfrm>
            <a:off x="7347961" y="3033852"/>
            <a:ext cx="189489" cy="332132"/>
            <a:chOff x="8370831" y="3202002"/>
            <a:chExt cx="218129" cy="382376"/>
          </a:xfrm>
        </p:grpSpPr>
        <p:sp>
          <p:nvSpPr>
            <p:cNvPr id="3708" name="Google Shape;3708;p7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75"/>
          <p:cNvGrpSpPr/>
          <p:nvPr/>
        </p:nvGrpSpPr>
        <p:grpSpPr>
          <a:xfrm>
            <a:off x="8071350" y="3444984"/>
            <a:ext cx="309429" cy="267000"/>
            <a:chOff x="6742064" y="3750480"/>
            <a:chExt cx="399315" cy="344560"/>
          </a:xfrm>
        </p:grpSpPr>
        <p:sp>
          <p:nvSpPr>
            <p:cNvPr id="3711" name="Google Shape;3711;p7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75"/>
          <p:cNvGrpSpPr/>
          <p:nvPr/>
        </p:nvGrpSpPr>
        <p:grpSpPr>
          <a:xfrm>
            <a:off x="7610369" y="3796031"/>
            <a:ext cx="180437" cy="281608"/>
            <a:chOff x="7248525" y="3739696"/>
            <a:chExt cx="230531" cy="359790"/>
          </a:xfrm>
        </p:grpSpPr>
        <p:sp>
          <p:nvSpPr>
            <p:cNvPr id="3714" name="Google Shape;3714;p7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6" name="Google Shape;3716;p75"/>
          <p:cNvGrpSpPr/>
          <p:nvPr/>
        </p:nvGrpSpPr>
        <p:grpSpPr>
          <a:xfrm>
            <a:off x="7856288" y="3439255"/>
            <a:ext cx="162896" cy="278710"/>
            <a:chOff x="7601242" y="3729267"/>
            <a:chExt cx="222566" cy="380803"/>
          </a:xfrm>
        </p:grpSpPr>
        <p:sp>
          <p:nvSpPr>
            <p:cNvPr id="3717" name="Google Shape;3717;p7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9" name="Google Shape;3719;p75"/>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0" name="Google Shape;3720;p75"/>
          <p:cNvGrpSpPr/>
          <p:nvPr/>
        </p:nvGrpSpPr>
        <p:grpSpPr>
          <a:xfrm>
            <a:off x="7345934" y="3440396"/>
            <a:ext cx="193543" cy="275990"/>
            <a:chOff x="8304647" y="3738687"/>
            <a:chExt cx="225076" cy="320956"/>
          </a:xfrm>
        </p:grpSpPr>
        <p:sp>
          <p:nvSpPr>
            <p:cNvPr id="3721" name="Google Shape;3721;p7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4" name="Google Shape;3724;p75"/>
          <p:cNvGrpSpPr/>
          <p:nvPr/>
        </p:nvGrpSpPr>
        <p:grpSpPr>
          <a:xfrm>
            <a:off x="7618426" y="3440396"/>
            <a:ext cx="178492" cy="275990"/>
            <a:chOff x="8615101" y="3738687"/>
            <a:chExt cx="207573" cy="320956"/>
          </a:xfrm>
        </p:grpSpPr>
        <p:sp>
          <p:nvSpPr>
            <p:cNvPr id="3725" name="Google Shape;3725;p7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8" name="Google Shape;3728;p75"/>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9" name="Google Shape;3729;p75"/>
          <p:cNvGrpSpPr/>
          <p:nvPr/>
        </p:nvGrpSpPr>
        <p:grpSpPr>
          <a:xfrm>
            <a:off x="6013131" y="3561884"/>
            <a:ext cx="557670" cy="511283"/>
            <a:chOff x="6015419" y="3716859"/>
            <a:chExt cx="557671" cy="511283"/>
          </a:xfrm>
        </p:grpSpPr>
        <p:sp>
          <p:nvSpPr>
            <p:cNvPr id="3730" name="Google Shape;3730;p7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1" name="Google Shape;3731;p75"/>
            <p:cNvGrpSpPr/>
            <p:nvPr/>
          </p:nvGrpSpPr>
          <p:grpSpPr>
            <a:xfrm>
              <a:off x="6036094" y="3716980"/>
              <a:ext cx="529860" cy="510468"/>
              <a:chOff x="6036094" y="3716980"/>
              <a:chExt cx="529860" cy="510468"/>
            </a:xfrm>
          </p:grpSpPr>
          <p:sp>
            <p:nvSpPr>
              <p:cNvPr id="3732" name="Google Shape;3732;p7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2" name="Google Shape;3742;p75"/>
          <p:cNvGrpSpPr/>
          <p:nvPr/>
        </p:nvGrpSpPr>
        <p:grpSpPr>
          <a:xfrm>
            <a:off x="6642016" y="2918653"/>
            <a:ext cx="576302" cy="511871"/>
            <a:chOff x="6644304" y="3073628"/>
            <a:chExt cx="576302" cy="511871"/>
          </a:xfrm>
        </p:grpSpPr>
        <p:sp>
          <p:nvSpPr>
            <p:cNvPr id="3743" name="Google Shape;3743;p7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4" name="Google Shape;3744;p75"/>
            <p:cNvGrpSpPr/>
            <p:nvPr/>
          </p:nvGrpSpPr>
          <p:grpSpPr>
            <a:xfrm>
              <a:off x="6712169" y="3085440"/>
              <a:ext cx="481622" cy="494913"/>
              <a:chOff x="6712169" y="3085440"/>
              <a:chExt cx="481622" cy="494913"/>
            </a:xfrm>
          </p:grpSpPr>
          <p:sp>
            <p:nvSpPr>
              <p:cNvPr id="3745" name="Google Shape;3745;p7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0" name="Google Shape;3750;p7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3" name="Google Shape;3753;p75"/>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4" name="Google Shape;3754;p75"/>
          <p:cNvGrpSpPr/>
          <p:nvPr/>
        </p:nvGrpSpPr>
        <p:grpSpPr>
          <a:xfrm>
            <a:off x="6649867" y="3561648"/>
            <a:ext cx="560631" cy="511352"/>
            <a:chOff x="6652154" y="3716623"/>
            <a:chExt cx="560631" cy="511352"/>
          </a:xfrm>
        </p:grpSpPr>
        <p:sp>
          <p:nvSpPr>
            <p:cNvPr id="3755" name="Google Shape;3755;p7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6" name="Google Shape;3756;p75"/>
            <p:cNvGrpSpPr/>
            <p:nvPr/>
          </p:nvGrpSpPr>
          <p:grpSpPr>
            <a:xfrm>
              <a:off x="6669657" y="3716715"/>
              <a:ext cx="466779" cy="464290"/>
              <a:chOff x="6669657" y="3716715"/>
              <a:chExt cx="466779" cy="464290"/>
            </a:xfrm>
          </p:grpSpPr>
          <p:sp>
            <p:nvSpPr>
              <p:cNvPr id="3757" name="Google Shape;3757;p7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0" name="Google Shape;3770;p75"/>
          <p:cNvGrpSpPr/>
          <p:nvPr/>
        </p:nvGrpSpPr>
        <p:grpSpPr>
          <a:xfrm>
            <a:off x="7843958" y="3843056"/>
            <a:ext cx="187557" cy="187557"/>
            <a:chOff x="8565775" y="671075"/>
            <a:chExt cx="441000" cy="441000"/>
          </a:xfrm>
        </p:grpSpPr>
        <p:sp>
          <p:nvSpPr>
            <p:cNvPr id="3771" name="Google Shape;3771;p7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3" name="Google Shape;3773;p75"/>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5"/>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5" name="Google Shape;3775;p75"/>
          <p:cNvGrpSpPr/>
          <p:nvPr/>
        </p:nvGrpSpPr>
        <p:grpSpPr>
          <a:xfrm>
            <a:off x="5997813" y="2921275"/>
            <a:ext cx="587871" cy="512373"/>
            <a:chOff x="6000100" y="3076250"/>
            <a:chExt cx="587871" cy="512373"/>
          </a:xfrm>
        </p:grpSpPr>
        <p:sp>
          <p:nvSpPr>
            <p:cNvPr id="3776" name="Google Shape;3776;p7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7" name="Google Shape;3777;p75"/>
            <p:cNvGrpSpPr/>
            <p:nvPr/>
          </p:nvGrpSpPr>
          <p:grpSpPr>
            <a:xfrm>
              <a:off x="6031360" y="3076713"/>
              <a:ext cx="539107" cy="480965"/>
              <a:chOff x="6031360" y="3076713"/>
              <a:chExt cx="539107" cy="480965"/>
            </a:xfrm>
          </p:grpSpPr>
          <p:sp>
            <p:nvSpPr>
              <p:cNvPr id="3778" name="Google Shape;3778;p7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5" name="Google Shape;3785;p75"/>
          <p:cNvGrpSpPr/>
          <p:nvPr/>
        </p:nvGrpSpPr>
        <p:grpSpPr>
          <a:xfrm>
            <a:off x="3574273" y="2854307"/>
            <a:ext cx="2241344" cy="1330656"/>
            <a:chOff x="3597785" y="3065882"/>
            <a:chExt cx="2241344" cy="1330656"/>
          </a:xfrm>
        </p:grpSpPr>
        <p:grpSp>
          <p:nvGrpSpPr>
            <p:cNvPr id="3786" name="Google Shape;3786;p75"/>
            <p:cNvGrpSpPr/>
            <p:nvPr/>
          </p:nvGrpSpPr>
          <p:grpSpPr>
            <a:xfrm>
              <a:off x="5296908" y="3937355"/>
              <a:ext cx="143198" cy="32380"/>
              <a:chOff x="5296908" y="3937355"/>
              <a:chExt cx="143198" cy="32380"/>
            </a:xfrm>
          </p:grpSpPr>
          <p:sp>
            <p:nvSpPr>
              <p:cNvPr id="3787" name="Google Shape;3787;p75"/>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8" name="Google Shape;3788;p75"/>
              <p:cNvGrpSpPr/>
              <p:nvPr/>
            </p:nvGrpSpPr>
            <p:grpSpPr>
              <a:xfrm>
                <a:off x="5402331" y="3937355"/>
                <a:ext cx="37776" cy="32380"/>
                <a:chOff x="5402331" y="3937355"/>
                <a:chExt cx="37776" cy="32380"/>
              </a:xfrm>
            </p:grpSpPr>
            <p:sp>
              <p:nvSpPr>
                <p:cNvPr id="3789" name="Google Shape;3789;p75"/>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5"/>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1" name="Google Shape;3791;p75"/>
              <p:cNvGrpSpPr/>
              <p:nvPr/>
            </p:nvGrpSpPr>
            <p:grpSpPr>
              <a:xfrm>
                <a:off x="5296908" y="3937355"/>
                <a:ext cx="37783" cy="32380"/>
                <a:chOff x="5296908" y="3937355"/>
                <a:chExt cx="37783" cy="32380"/>
              </a:xfrm>
            </p:grpSpPr>
            <p:sp>
              <p:nvSpPr>
                <p:cNvPr id="3792" name="Google Shape;3792;p75"/>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5"/>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94" name="Google Shape;3794;p75"/>
            <p:cNvGrpSpPr/>
            <p:nvPr/>
          </p:nvGrpSpPr>
          <p:grpSpPr>
            <a:xfrm>
              <a:off x="4724163" y="3119631"/>
              <a:ext cx="120838" cy="84218"/>
              <a:chOff x="4724163" y="3119631"/>
              <a:chExt cx="120838" cy="84218"/>
            </a:xfrm>
          </p:grpSpPr>
          <p:grpSp>
            <p:nvGrpSpPr>
              <p:cNvPr id="3795" name="Google Shape;3795;p75"/>
              <p:cNvGrpSpPr/>
              <p:nvPr/>
            </p:nvGrpSpPr>
            <p:grpSpPr>
              <a:xfrm>
                <a:off x="4746712" y="3132773"/>
                <a:ext cx="86869" cy="56424"/>
                <a:chOff x="4746712" y="3132773"/>
                <a:chExt cx="86869" cy="56424"/>
              </a:xfrm>
            </p:grpSpPr>
            <p:sp>
              <p:nvSpPr>
                <p:cNvPr id="3796" name="Google Shape;3796;p75"/>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5"/>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8" name="Google Shape;3798;p75"/>
              <p:cNvGrpSpPr/>
              <p:nvPr/>
            </p:nvGrpSpPr>
            <p:grpSpPr>
              <a:xfrm>
                <a:off x="4773634" y="3143336"/>
                <a:ext cx="37776" cy="32451"/>
                <a:chOff x="4773634" y="3143336"/>
                <a:chExt cx="37776" cy="32451"/>
              </a:xfrm>
            </p:grpSpPr>
            <p:sp>
              <p:nvSpPr>
                <p:cNvPr id="3799" name="Google Shape;3799;p75"/>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5"/>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75"/>
              <p:cNvGrpSpPr/>
              <p:nvPr/>
            </p:nvGrpSpPr>
            <p:grpSpPr>
              <a:xfrm>
                <a:off x="4724163" y="3131248"/>
                <a:ext cx="37776" cy="32459"/>
                <a:chOff x="4724163" y="3131248"/>
                <a:chExt cx="37776" cy="32459"/>
              </a:xfrm>
            </p:grpSpPr>
            <p:sp>
              <p:nvSpPr>
                <p:cNvPr id="3802" name="Google Shape;3802;p75"/>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5"/>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4" name="Google Shape;3804;p75"/>
              <p:cNvGrpSpPr/>
              <p:nvPr/>
            </p:nvGrpSpPr>
            <p:grpSpPr>
              <a:xfrm>
                <a:off x="4755081" y="3176054"/>
                <a:ext cx="32357" cy="27795"/>
                <a:chOff x="4755081" y="3176054"/>
                <a:chExt cx="32357" cy="27795"/>
              </a:xfrm>
            </p:grpSpPr>
            <p:sp>
              <p:nvSpPr>
                <p:cNvPr id="3805" name="Google Shape;3805;p75"/>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5"/>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7" name="Google Shape;3807;p75"/>
              <p:cNvGrpSpPr/>
              <p:nvPr/>
            </p:nvGrpSpPr>
            <p:grpSpPr>
              <a:xfrm>
                <a:off x="4812550" y="3119631"/>
                <a:ext cx="32451" cy="27803"/>
                <a:chOff x="4812550" y="3119631"/>
                <a:chExt cx="32451" cy="27803"/>
              </a:xfrm>
            </p:grpSpPr>
            <p:sp>
              <p:nvSpPr>
                <p:cNvPr id="3808" name="Google Shape;3808;p75"/>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5"/>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10" name="Google Shape;3810;p75"/>
            <p:cNvGrpSpPr/>
            <p:nvPr/>
          </p:nvGrpSpPr>
          <p:grpSpPr>
            <a:xfrm>
              <a:off x="5382826" y="4027197"/>
              <a:ext cx="268967" cy="250422"/>
              <a:chOff x="5382826" y="4027197"/>
              <a:chExt cx="268967" cy="250422"/>
            </a:xfrm>
          </p:grpSpPr>
          <p:grpSp>
            <p:nvGrpSpPr>
              <p:cNvPr id="3811" name="Google Shape;3811;p75"/>
              <p:cNvGrpSpPr/>
              <p:nvPr/>
            </p:nvGrpSpPr>
            <p:grpSpPr>
              <a:xfrm>
                <a:off x="5405280" y="4042510"/>
                <a:ext cx="237570" cy="218647"/>
                <a:chOff x="5405280" y="4042510"/>
                <a:chExt cx="237570" cy="218647"/>
              </a:xfrm>
            </p:grpSpPr>
            <p:sp>
              <p:nvSpPr>
                <p:cNvPr id="3812" name="Google Shape;3812;p75"/>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5"/>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5"/>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5"/>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5"/>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5"/>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75"/>
              <p:cNvGrpSpPr/>
              <p:nvPr/>
            </p:nvGrpSpPr>
            <p:grpSpPr>
              <a:xfrm>
                <a:off x="5382826" y="4125549"/>
                <a:ext cx="37776" cy="32380"/>
                <a:chOff x="5382826" y="4125549"/>
                <a:chExt cx="37776" cy="32380"/>
              </a:xfrm>
            </p:grpSpPr>
            <p:sp>
              <p:nvSpPr>
                <p:cNvPr id="3819" name="Google Shape;3819;p75"/>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5"/>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75"/>
              <p:cNvGrpSpPr/>
              <p:nvPr/>
            </p:nvGrpSpPr>
            <p:grpSpPr>
              <a:xfrm>
                <a:off x="5475680" y="4195587"/>
                <a:ext cx="37783" cy="32364"/>
                <a:chOff x="5475680" y="4195587"/>
                <a:chExt cx="37783" cy="32364"/>
              </a:xfrm>
            </p:grpSpPr>
            <p:sp>
              <p:nvSpPr>
                <p:cNvPr id="3822" name="Google Shape;3822;p75"/>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5"/>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75"/>
              <p:cNvGrpSpPr/>
              <p:nvPr/>
            </p:nvGrpSpPr>
            <p:grpSpPr>
              <a:xfrm>
                <a:off x="5532575" y="4027197"/>
                <a:ext cx="33308" cy="32262"/>
                <a:chOff x="5532575" y="4027197"/>
                <a:chExt cx="33308" cy="32262"/>
              </a:xfrm>
            </p:grpSpPr>
            <p:sp>
              <p:nvSpPr>
                <p:cNvPr id="3825" name="Google Shape;3825;p75"/>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5"/>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75"/>
              <p:cNvGrpSpPr/>
              <p:nvPr/>
            </p:nvGrpSpPr>
            <p:grpSpPr>
              <a:xfrm>
                <a:off x="5590706" y="4245348"/>
                <a:ext cx="33497" cy="32270"/>
                <a:chOff x="5590706" y="4245348"/>
                <a:chExt cx="33497" cy="32270"/>
              </a:xfrm>
            </p:grpSpPr>
            <p:sp>
              <p:nvSpPr>
                <p:cNvPr id="3828" name="Google Shape;3828;p75"/>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5"/>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75"/>
              <p:cNvGrpSpPr/>
              <p:nvPr/>
            </p:nvGrpSpPr>
            <p:grpSpPr>
              <a:xfrm>
                <a:off x="5618681" y="4109677"/>
                <a:ext cx="33112" cy="32357"/>
                <a:chOff x="5618681" y="4109677"/>
                <a:chExt cx="33112" cy="32357"/>
              </a:xfrm>
            </p:grpSpPr>
            <p:sp>
              <p:nvSpPr>
                <p:cNvPr id="3831" name="Google Shape;3831;p75"/>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5"/>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75"/>
              <p:cNvGrpSpPr/>
              <p:nvPr/>
            </p:nvGrpSpPr>
            <p:grpSpPr>
              <a:xfrm>
                <a:off x="5479298" y="4128262"/>
                <a:ext cx="31405" cy="26906"/>
                <a:chOff x="5479298" y="4128262"/>
                <a:chExt cx="31405" cy="26906"/>
              </a:xfrm>
            </p:grpSpPr>
            <p:sp>
              <p:nvSpPr>
                <p:cNvPr id="3834" name="Google Shape;3834;p75"/>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5"/>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75"/>
              <p:cNvGrpSpPr/>
              <p:nvPr/>
            </p:nvGrpSpPr>
            <p:grpSpPr>
              <a:xfrm>
                <a:off x="5582903" y="4180116"/>
                <a:ext cx="31499" cy="26898"/>
                <a:chOff x="5582903" y="4180116"/>
                <a:chExt cx="31499" cy="26898"/>
              </a:xfrm>
            </p:grpSpPr>
            <p:sp>
              <p:nvSpPr>
                <p:cNvPr id="3837" name="Google Shape;3837;p75"/>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5"/>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9" name="Google Shape;3839;p75"/>
            <p:cNvGrpSpPr/>
            <p:nvPr/>
          </p:nvGrpSpPr>
          <p:grpSpPr>
            <a:xfrm>
              <a:off x="3977681" y="3230323"/>
              <a:ext cx="94584" cy="84085"/>
              <a:chOff x="3977681" y="3230323"/>
              <a:chExt cx="94584" cy="84085"/>
            </a:xfrm>
          </p:grpSpPr>
          <p:grpSp>
            <p:nvGrpSpPr>
              <p:cNvPr id="3840" name="Google Shape;3840;p75"/>
              <p:cNvGrpSpPr/>
              <p:nvPr/>
            </p:nvGrpSpPr>
            <p:grpSpPr>
              <a:xfrm>
                <a:off x="4000135" y="3243041"/>
                <a:ext cx="59570" cy="57186"/>
                <a:chOff x="4000135" y="3243041"/>
                <a:chExt cx="59570" cy="57186"/>
              </a:xfrm>
            </p:grpSpPr>
            <p:sp>
              <p:nvSpPr>
                <p:cNvPr id="3841" name="Google Shape;3841;p75"/>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5"/>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5"/>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4" name="Google Shape;3844;p75"/>
              <p:cNvGrpSpPr/>
              <p:nvPr/>
            </p:nvGrpSpPr>
            <p:grpSpPr>
              <a:xfrm>
                <a:off x="3977681" y="3245872"/>
                <a:ext cx="37783" cy="32380"/>
                <a:chOff x="3977681" y="3245872"/>
                <a:chExt cx="37783" cy="32380"/>
              </a:xfrm>
            </p:grpSpPr>
            <p:sp>
              <p:nvSpPr>
                <p:cNvPr id="3845" name="Google Shape;3845;p75"/>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5"/>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7" name="Google Shape;3847;p75"/>
              <p:cNvGrpSpPr/>
              <p:nvPr/>
            </p:nvGrpSpPr>
            <p:grpSpPr>
              <a:xfrm>
                <a:off x="4040860" y="3262672"/>
                <a:ext cx="31405" cy="27001"/>
                <a:chOff x="4040860" y="3262672"/>
                <a:chExt cx="31405" cy="27001"/>
              </a:xfrm>
            </p:grpSpPr>
            <p:sp>
              <p:nvSpPr>
                <p:cNvPr id="3848" name="Google Shape;3848;p75"/>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5"/>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0" name="Google Shape;3850;p75"/>
              <p:cNvGrpSpPr/>
              <p:nvPr/>
            </p:nvGrpSpPr>
            <p:grpSpPr>
              <a:xfrm>
                <a:off x="4021072" y="3230323"/>
                <a:ext cx="31397" cy="26906"/>
                <a:chOff x="4021072" y="3230323"/>
                <a:chExt cx="31397" cy="26906"/>
              </a:xfrm>
            </p:grpSpPr>
            <p:sp>
              <p:nvSpPr>
                <p:cNvPr id="3851" name="Google Shape;3851;p75"/>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5"/>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75"/>
              <p:cNvGrpSpPr/>
              <p:nvPr/>
            </p:nvGrpSpPr>
            <p:grpSpPr>
              <a:xfrm>
                <a:off x="4001472" y="3287462"/>
                <a:ext cx="31499" cy="26945"/>
                <a:chOff x="4001472" y="3287462"/>
                <a:chExt cx="31499" cy="26945"/>
              </a:xfrm>
            </p:grpSpPr>
            <p:sp>
              <p:nvSpPr>
                <p:cNvPr id="3854" name="Google Shape;3854;p75"/>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5"/>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6" name="Google Shape;3856;p75"/>
            <p:cNvGrpSpPr/>
            <p:nvPr/>
          </p:nvGrpSpPr>
          <p:grpSpPr>
            <a:xfrm>
              <a:off x="4084715" y="3258865"/>
              <a:ext cx="184961" cy="137268"/>
              <a:chOff x="4084715" y="3258865"/>
              <a:chExt cx="184961" cy="137268"/>
            </a:xfrm>
          </p:grpSpPr>
          <p:grpSp>
            <p:nvGrpSpPr>
              <p:cNvPr id="3857" name="Google Shape;3857;p75"/>
              <p:cNvGrpSpPr/>
              <p:nvPr/>
            </p:nvGrpSpPr>
            <p:grpSpPr>
              <a:xfrm>
                <a:off x="4107453" y="3271583"/>
                <a:ext cx="153470" cy="110275"/>
                <a:chOff x="4107453" y="3271583"/>
                <a:chExt cx="153470" cy="110275"/>
              </a:xfrm>
            </p:grpSpPr>
            <p:sp>
              <p:nvSpPr>
                <p:cNvPr id="3858" name="Google Shape;3858;p75"/>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5"/>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5"/>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5"/>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75"/>
              <p:cNvGrpSpPr/>
              <p:nvPr/>
            </p:nvGrpSpPr>
            <p:grpSpPr>
              <a:xfrm>
                <a:off x="4136947" y="3258865"/>
                <a:ext cx="31499" cy="27001"/>
                <a:chOff x="4136947" y="3258865"/>
                <a:chExt cx="31499" cy="27001"/>
              </a:xfrm>
            </p:grpSpPr>
            <p:sp>
              <p:nvSpPr>
                <p:cNvPr id="3863" name="Google Shape;3863;p75"/>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5"/>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75"/>
              <p:cNvGrpSpPr/>
              <p:nvPr/>
            </p:nvGrpSpPr>
            <p:grpSpPr>
              <a:xfrm>
                <a:off x="4084715" y="3266478"/>
                <a:ext cx="31468" cy="26898"/>
                <a:chOff x="4084715" y="3266478"/>
                <a:chExt cx="31468" cy="26898"/>
              </a:xfrm>
            </p:grpSpPr>
            <p:sp>
              <p:nvSpPr>
                <p:cNvPr id="3866" name="Google Shape;3866;p75"/>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5"/>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75"/>
              <p:cNvGrpSpPr/>
              <p:nvPr/>
            </p:nvGrpSpPr>
            <p:grpSpPr>
              <a:xfrm>
                <a:off x="4159213" y="3279849"/>
                <a:ext cx="31405" cy="26945"/>
                <a:chOff x="4159213" y="3279849"/>
                <a:chExt cx="31405" cy="26945"/>
              </a:xfrm>
            </p:grpSpPr>
            <p:sp>
              <p:nvSpPr>
                <p:cNvPr id="3869" name="Google Shape;3869;p75"/>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5"/>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1" name="Google Shape;3871;p75"/>
              <p:cNvGrpSpPr/>
              <p:nvPr/>
            </p:nvGrpSpPr>
            <p:grpSpPr>
              <a:xfrm>
                <a:off x="4201550" y="3266502"/>
                <a:ext cx="31405" cy="26883"/>
                <a:chOff x="4201550" y="3266502"/>
                <a:chExt cx="31405" cy="26883"/>
              </a:xfrm>
            </p:grpSpPr>
            <p:sp>
              <p:nvSpPr>
                <p:cNvPr id="3872" name="Google Shape;3872;p75"/>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5"/>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4" name="Google Shape;3874;p75"/>
              <p:cNvGrpSpPr/>
              <p:nvPr/>
            </p:nvGrpSpPr>
            <p:grpSpPr>
              <a:xfrm>
                <a:off x="4201550" y="3338278"/>
                <a:ext cx="31405" cy="26930"/>
                <a:chOff x="4201550" y="3338278"/>
                <a:chExt cx="31405" cy="26930"/>
              </a:xfrm>
            </p:grpSpPr>
            <p:sp>
              <p:nvSpPr>
                <p:cNvPr id="3875" name="Google Shape;3875;p75"/>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5"/>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7" name="Google Shape;3877;p75"/>
              <p:cNvGrpSpPr/>
              <p:nvPr/>
            </p:nvGrpSpPr>
            <p:grpSpPr>
              <a:xfrm>
                <a:off x="4238272" y="3369132"/>
                <a:ext cx="31405" cy="27001"/>
                <a:chOff x="4238272" y="3369132"/>
                <a:chExt cx="31405" cy="27001"/>
              </a:xfrm>
            </p:grpSpPr>
            <p:sp>
              <p:nvSpPr>
                <p:cNvPr id="3878" name="Google Shape;3878;p75"/>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5"/>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0" name="Google Shape;3880;p75"/>
            <p:cNvGrpSpPr/>
            <p:nvPr/>
          </p:nvGrpSpPr>
          <p:grpSpPr>
            <a:xfrm>
              <a:off x="4068639" y="3200169"/>
              <a:ext cx="77643" cy="37272"/>
              <a:chOff x="4068639" y="3200169"/>
              <a:chExt cx="77643" cy="37272"/>
            </a:xfrm>
          </p:grpSpPr>
          <p:sp>
            <p:nvSpPr>
              <p:cNvPr id="3881" name="Google Shape;3881;p75"/>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2" name="Google Shape;3882;p75"/>
              <p:cNvGrpSpPr/>
              <p:nvPr/>
            </p:nvGrpSpPr>
            <p:grpSpPr>
              <a:xfrm>
                <a:off x="4114878" y="3200169"/>
                <a:ext cx="31405" cy="26993"/>
                <a:chOff x="4114878" y="3200169"/>
                <a:chExt cx="31405" cy="26993"/>
              </a:xfrm>
            </p:grpSpPr>
            <p:sp>
              <p:nvSpPr>
                <p:cNvPr id="3883" name="Google Shape;3883;p75"/>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5"/>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5" name="Google Shape;3885;p75"/>
              <p:cNvGrpSpPr/>
              <p:nvPr/>
            </p:nvGrpSpPr>
            <p:grpSpPr>
              <a:xfrm>
                <a:off x="4068639" y="3210535"/>
                <a:ext cx="31499" cy="26906"/>
                <a:chOff x="4068639" y="3210535"/>
                <a:chExt cx="31499" cy="26906"/>
              </a:xfrm>
            </p:grpSpPr>
            <p:sp>
              <p:nvSpPr>
                <p:cNvPr id="3886" name="Google Shape;3886;p75"/>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5"/>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8" name="Google Shape;3888;p75"/>
            <p:cNvGrpSpPr/>
            <p:nvPr/>
          </p:nvGrpSpPr>
          <p:grpSpPr>
            <a:xfrm>
              <a:off x="3869702" y="3066935"/>
              <a:ext cx="382664" cy="190294"/>
              <a:chOff x="3869702" y="3066935"/>
              <a:chExt cx="382664" cy="190294"/>
            </a:xfrm>
          </p:grpSpPr>
          <p:grpSp>
            <p:nvGrpSpPr>
              <p:cNvPr id="3889" name="Google Shape;3889;p75"/>
              <p:cNvGrpSpPr/>
              <p:nvPr/>
            </p:nvGrpSpPr>
            <p:grpSpPr>
              <a:xfrm>
                <a:off x="3888633" y="3082351"/>
                <a:ext cx="351172" cy="160698"/>
                <a:chOff x="3888633" y="3082351"/>
                <a:chExt cx="351172" cy="160698"/>
              </a:xfrm>
            </p:grpSpPr>
            <p:sp>
              <p:nvSpPr>
                <p:cNvPr id="3890" name="Google Shape;3890;p75"/>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5"/>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5"/>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5"/>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5"/>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5"/>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75"/>
              <p:cNvGrpSpPr/>
              <p:nvPr/>
            </p:nvGrpSpPr>
            <p:grpSpPr>
              <a:xfrm>
                <a:off x="4143703" y="3066935"/>
                <a:ext cx="37783" cy="32357"/>
                <a:chOff x="4143703" y="3066935"/>
                <a:chExt cx="37783" cy="32357"/>
              </a:xfrm>
            </p:grpSpPr>
            <p:sp>
              <p:nvSpPr>
                <p:cNvPr id="3897" name="Google Shape;3897;p75"/>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5"/>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75"/>
              <p:cNvGrpSpPr/>
              <p:nvPr/>
            </p:nvGrpSpPr>
            <p:grpSpPr>
              <a:xfrm>
                <a:off x="4044565" y="3103563"/>
                <a:ext cx="37783" cy="32451"/>
                <a:chOff x="4044565" y="3103563"/>
                <a:chExt cx="37783" cy="32451"/>
              </a:xfrm>
            </p:grpSpPr>
            <p:sp>
              <p:nvSpPr>
                <p:cNvPr id="3900" name="Google Shape;3900;p75"/>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5"/>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2" name="Google Shape;3902;p75"/>
              <p:cNvGrpSpPr/>
              <p:nvPr/>
            </p:nvGrpSpPr>
            <p:grpSpPr>
              <a:xfrm>
                <a:off x="4017454" y="3188237"/>
                <a:ext cx="37776" cy="32357"/>
                <a:chOff x="4017454" y="3188237"/>
                <a:chExt cx="37776" cy="32357"/>
              </a:xfrm>
            </p:grpSpPr>
            <p:sp>
              <p:nvSpPr>
                <p:cNvPr id="3903" name="Google Shape;3903;p75"/>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5"/>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5" name="Google Shape;3905;p75"/>
              <p:cNvGrpSpPr/>
              <p:nvPr/>
            </p:nvGrpSpPr>
            <p:grpSpPr>
              <a:xfrm>
                <a:off x="3921548" y="3157509"/>
                <a:ext cx="37783" cy="32357"/>
                <a:chOff x="3921548" y="3157509"/>
                <a:chExt cx="37783" cy="32357"/>
              </a:xfrm>
            </p:grpSpPr>
            <p:sp>
              <p:nvSpPr>
                <p:cNvPr id="3906" name="Google Shape;3906;p75"/>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5"/>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75"/>
              <p:cNvGrpSpPr/>
              <p:nvPr/>
            </p:nvGrpSpPr>
            <p:grpSpPr>
              <a:xfrm>
                <a:off x="3939056" y="3211620"/>
                <a:ext cx="37783" cy="32380"/>
                <a:chOff x="3939056" y="3211620"/>
                <a:chExt cx="37783" cy="32380"/>
              </a:xfrm>
            </p:grpSpPr>
            <p:sp>
              <p:nvSpPr>
                <p:cNvPr id="3909" name="Google Shape;3909;p75"/>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5"/>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75"/>
              <p:cNvGrpSpPr/>
              <p:nvPr/>
            </p:nvGrpSpPr>
            <p:grpSpPr>
              <a:xfrm>
                <a:off x="4176240" y="3136965"/>
                <a:ext cx="31405" cy="26930"/>
                <a:chOff x="4176240" y="3136965"/>
                <a:chExt cx="31405" cy="26930"/>
              </a:xfrm>
            </p:grpSpPr>
            <p:sp>
              <p:nvSpPr>
                <p:cNvPr id="3912" name="Google Shape;3912;p75"/>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5"/>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75"/>
              <p:cNvGrpSpPr/>
              <p:nvPr/>
            </p:nvGrpSpPr>
            <p:grpSpPr>
              <a:xfrm>
                <a:off x="4133148" y="3152593"/>
                <a:ext cx="31499" cy="27001"/>
                <a:chOff x="4133148" y="3152593"/>
                <a:chExt cx="31499" cy="27001"/>
              </a:xfrm>
            </p:grpSpPr>
            <p:sp>
              <p:nvSpPr>
                <p:cNvPr id="3915" name="Google Shape;3915;p75"/>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5"/>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75"/>
              <p:cNvGrpSpPr/>
              <p:nvPr/>
            </p:nvGrpSpPr>
            <p:grpSpPr>
              <a:xfrm>
                <a:off x="4220866" y="3073534"/>
                <a:ext cx="31499" cy="26898"/>
                <a:chOff x="4220866" y="3073534"/>
                <a:chExt cx="31499" cy="26898"/>
              </a:xfrm>
            </p:grpSpPr>
            <p:sp>
              <p:nvSpPr>
                <p:cNvPr id="3918" name="Google Shape;3918;p75"/>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5"/>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75"/>
              <p:cNvGrpSpPr/>
              <p:nvPr/>
            </p:nvGrpSpPr>
            <p:grpSpPr>
              <a:xfrm>
                <a:off x="3869702" y="3230323"/>
                <a:ext cx="31499" cy="26906"/>
                <a:chOff x="3869702" y="3230323"/>
                <a:chExt cx="31499" cy="26906"/>
              </a:xfrm>
            </p:grpSpPr>
            <p:sp>
              <p:nvSpPr>
                <p:cNvPr id="3921" name="Google Shape;3921;p75"/>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5"/>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3" name="Google Shape;3923;p75"/>
            <p:cNvGrpSpPr/>
            <p:nvPr/>
          </p:nvGrpSpPr>
          <p:grpSpPr>
            <a:xfrm>
              <a:off x="4271383" y="3065882"/>
              <a:ext cx="304556" cy="341663"/>
              <a:chOff x="4271383" y="3065882"/>
              <a:chExt cx="304556" cy="341663"/>
            </a:xfrm>
          </p:grpSpPr>
          <p:grpSp>
            <p:nvGrpSpPr>
              <p:cNvPr id="3924" name="Google Shape;3924;p75"/>
              <p:cNvGrpSpPr/>
              <p:nvPr/>
            </p:nvGrpSpPr>
            <p:grpSpPr>
              <a:xfrm>
                <a:off x="4293838" y="3078639"/>
                <a:ext cx="269353" cy="311973"/>
                <a:chOff x="4293838" y="3078639"/>
                <a:chExt cx="269353" cy="311973"/>
              </a:xfrm>
            </p:grpSpPr>
            <p:sp>
              <p:nvSpPr>
                <p:cNvPr id="3925" name="Google Shape;3925;p75"/>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5"/>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5"/>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5"/>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5"/>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5"/>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5"/>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5"/>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5"/>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5"/>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5"/>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5"/>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5"/>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5"/>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5"/>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5"/>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5"/>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2" name="Google Shape;3942;p75"/>
              <p:cNvGrpSpPr/>
              <p:nvPr/>
            </p:nvGrpSpPr>
            <p:grpSpPr>
              <a:xfrm>
                <a:off x="4538164" y="3342061"/>
                <a:ext cx="37776" cy="32380"/>
                <a:chOff x="4538164" y="3342061"/>
                <a:chExt cx="37776" cy="32380"/>
              </a:xfrm>
            </p:grpSpPr>
            <p:sp>
              <p:nvSpPr>
                <p:cNvPr id="3943" name="Google Shape;3943;p75"/>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5"/>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75"/>
              <p:cNvGrpSpPr/>
              <p:nvPr/>
            </p:nvGrpSpPr>
            <p:grpSpPr>
              <a:xfrm>
                <a:off x="4271383" y="3194742"/>
                <a:ext cx="37783" cy="32420"/>
                <a:chOff x="4271383" y="3194742"/>
                <a:chExt cx="37783" cy="32420"/>
              </a:xfrm>
            </p:grpSpPr>
            <p:sp>
              <p:nvSpPr>
                <p:cNvPr id="3946" name="Google Shape;3946;p75"/>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5"/>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75"/>
              <p:cNvGrpSpPr/>
              <p:nvPr/>
            </p:nvGrpSpPr>
            <p:grpSpPr>
              <a:xfrm>
                <a:off x="4284416" y="3084058"/>
                <a:ext cx="37783" cy="32357"/>
                <a:chOff x="4284416" y="3084058"/>
                <a:chExt cx="37783" cy="32357"/>
              </a:xfrm>
            </p:grpSpPr>
            <p:sp>
              <p:nvSpPr>
                <p:cNvPr id="3949" name="Google Shape;3949;p75"/>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5"/>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75"/>
              <p:cNvGrpSpPr/>
              <p:nvPr/>
            </p:nvGrpSpPr>
            <p:grpSpPr>
              <a:xfrm>
                <a:off x="4478697" y="3297561"/>
                <a:ext cx="37776" cy="32451"/>
                <a:chOff x="4478697" y="3297561"/>
                <a:chExt cx="37776" cy="32451"/>
              </a:xfrm>
            </p:grpSpPr>
            <p:sp>
              <p:nvSpPr>
                <p:cNvPr id="3952" name="Google Shape;3952;p75"/>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5"/>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75"/>
              <p:cNvGrpSpPr/>
              <p:nvPr/>
            </p:nvGrpSpPr>
            <p:grpSpPr>
              <a:xfrm>
                <a:off x="4411813" y="3331711"/>
                <a:ext cx="37776" cy="32451"/>
                <a:chOff x="4411813" y="3331711"/>
                <a:chExt cx="37776" cy="32451"/>
              </a:xfrm>
            </p:grpSpPr>
            <p:sp>
              <p:nvSpPr>
                <p:cNvPr id="3955" name="Google Shape;3955;p75"/>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5"/>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75"/>
              <p:cNvGrpSpPr/>
              <p:nvPr/>
            </p:nvGrpSpPr>
            <p:grpSpPr>
              <a:xfrm>
                <a:off x="4337984" y="3375188"/>
                <a:ext cx="37776" cy="32357"/>
                <a:chOff x="4337984" y="3375188"/>
                <a:chExt cx="37776" cy="32357"/>
              </a:xfrm>
            </p:grpSpPr>
            <p:sp>
              <p:nvSpPr>
                <p:cNvPr id="3958" name="Google Shape;3958;p75"/>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5"/>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75"/>
              <p:cNvGrpSpPr/>
              <p:nvPr/>
            </p:nvGrpSpPr>
            <p:grpSpPr>
              <a:xfrm>
                <a:off x="4494867" y="3090530"/>
                <a:ext cx="37878" cy="32451"/>
                <a:chOff x="4494867" y="3090530"/>
                <a:chExt cx="37878" cy="32451"/>
              </a:xfrm>
            </p:grpSpPr>
            <p:sp>
              <p:nvSpPr>
                <p:cNvPr id="3961" name="Google Shape;3961;p75"/>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5"/>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75"/>
              <p:cNvGrpSpPr/>
              <p:nvPr/>
            </p:nvGrpSpPr>
            <p:grpSpPr>
              <a:xfrm>
                <a:off x="4525124" y="3207774"/>
                <a:ext cx="37783" cy="32420"/>
                <a:chOff x="4525124" y="3207774"/>
                <a:chExt cx="37783" cy="32420"/>
              </a:xfrm>
            </p:grpSpPr>
            <p:sp>
              <p:nvSpPr>
                <p:cNvPr id="3964" name="Google Shape;3964;p75"/>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5"/>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75"/>
              <p:cNvGrpSpPr/>
              <p:nvPr/>
            </p:nvGrpSpPr>
            <p:grpSpPr>
              <a:xfrm>
                <a:off x="4440544" y="3176479"/>
                <a:ext cx="31499" cy="26898"/>
                <a:chOff x="4440544" y="3176479"/>
                <a:chExt cx="31499" cy="26898"/>
              </a:xfrm>
            </p:grpSpPr>
            <p:sp>
              <p:nvSpPr>
                <p:cNvPr id="3967" name="Google Shape;3967;p75"/>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5"/>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75"/>
              <p:cNvGrpSpPr/>
              <p:nvPr/>
            </p:nvGrpSpPr>
            <p:grpSpPr>
              <a:xfrm>
                <a:off x="4350545" y="3156400"/>
                <a:ext cx="31405" cy="27001"/>
                <a:chOff x="4350545" y="3156400"/>
                <a:chExt cx="31405" cy="27001"/>
              </a:xfrm>
            </p:grpSpPr>
            <p:sp>
              <p:nvSpPr>
                <p:cNvPr id="3970" name="Google Shape;3970;p75"/>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5"/>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75"/>
              <p:cNvGrpSpPr/>
              <p:nvPr/>
            </p:nvGrpSpPr>
            <p:grpSpPr>
              <a:xfrm>
                <a:off x="4376703" y="3255058"/>
                <a:ext cx="31405" cy="27001"/>
                <a:chOff x="4376703" y="3255058"/>
                <a:chExt cx="31405" cy="27001"/>
              </a:xfrm>
            </p:grpSpPr>
            <p:sp>
              <p:nvSpPr>
                <p:cNvPr id="3973" name="Google Shape;3973;p75"/>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5"/>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75"/>
              <p:cNvGrpSpPr/>
              <p:nvPr/>
            </p:nvGrpSpPr>
            <p:grpSpPr>
              <a:xfrm>
                <a:off x="4331322" y="3283656"/>
                <a:ext cx="31405" cy="26945"/>
                <a:chOff x="4331322" y="3283656"/>
                <a:chExt cx="31405" cy="26945"/>
              </a:xfrm>
            </p:grpSpPr>
            <p:sp>
              <p:nvSpPr>
                <p:cNvPr id="3976" name="Google Shape;3976;p75"/>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5"/>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75"/>
              <p:cNvGrpSpPr/>
              <p:nvPr/>
            </p:nvGrpSpPr>
            <p:grpSpPr>
              <a:xfrm>
                <a:off x="4380510" y="3065882"/>
                <a:ext cx="31405" cy="26938"/>
                <a:chOff x="4380510" y="3065882"/>
                <a:chExt cx="31405" cy="26938"/>
              </a:xfrm>
            </p:grpSpPr>
            <p:sp>
              <p:nvSpPr>
                <p:cNvPr id="3979" name="Google Shape;3979;p75"/>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5"/>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1" name="Google Shape;3981;p75"/>
            <p:cNvGrpSpPr/>
            <p:nvPr/>
          </p:nvGrpSpPr>
          <p:grpSpPr>
            <a:xfrm>
              <a:off x="4558998" y="3188237"/>
              <a:ext cx="1280131" cy="1052746"/>
              <a:chOff x="4558998" y="3188237"/>
              <a:chExt cx="1280131" cy="1052746"/>
            </a:xfrm>
          </p:grpSpPr>
          <p:sp>
            <p:nvSpPr>
              <p:cNvPr id="3982" name="Google Shape;3982;p75"/>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3" name="Google Shape;3983;p75"/>
              <p:cNvGrpSpPr/>
              <p:nvPr/>
            </p:nvGrpSpPr>
            <p:grpSpPr>
              <a:xfrm>
                <a:off x="4579164" y="3203653"/>
                <a:ext cx="1244833" cy="1020397"/>
                <a:chOff x="4579164" y="3203653"/>
                <a:chExt cx="1244833" cy="1020397"/>
              </a:xfrm>
            </p:grpSpPr>
            <p:sp>
              <p:nvSpPr>
                <p:cNvPr id="3984" name="Google Shape;3984;p75"/>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5"/>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6" name="Google Shape;3986;p75"/>
                <p:cNvGrpSpPr/>
                <p:nvPr/>
              </p:nvGrpSpPr>
              <p:grpSpPr>
                <a:xfrm>
                  <a:off x="4579164" y="3203653"/>
                  <a:ext cx="1244833" cy="1020397"/>
                  <a:chOff x="4579164" y="3203653"/>
                  <a:chExt cx="1244833" cy="1020397"/>
                </a:xfrm>
              </p:grpSpPr>
              <p:sp>
                <p:nvSpPr>
                  <p:cNvPr id="3987" name="Google Shape;3987;p75"/>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5"/>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9" name="Google Shape;3989;p75"/>
                  <p:cNvGrpSpPr/>
                  <p:nvPr/>
                </p:nvGrpSpPr>
                <p:grpSpPr>
                  <a:xfrm>
                    <a:off x="4579164" y="3203653"/>
                    <a:ext cx="1244833" cy="1020397"/>
                    <a:chOff x="4579164" y="3203653"/>
                    <a:chExt cx="1244833" cy="1020397"/>
                  </a:xfrm>
                </p:grpSpPr>
                <p:sp>
                  <p:nvSpPr>
                    <p:cNvPr id="3990" name="Google Shape;3990;p75"/>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5"/>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5"/>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5"/>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5"/>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5"/>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5"/>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5"/>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8" name="Google Shape;3998;p75"/>
                    <p:cNvGrpSpPr/>
                    <p:nvPr/>
                  </p:nvGrpSpPr>
                  <p:grpSpPr>
                    <a:xfrm>
                      <a:off x="4579164" y="3203653"/>
                      <a:ext cx="1244833" cy="1020397"/>
                      <a:chOff x="4579164" y="3203653"/>
                      <a:chExt cx="1244833" cy="1020397"/>
                    </a:xfrm>
                  </p:grpSpPr>
                  <p:sp>
                    <p:nvSpPr>
                      <p:cNvPr id="3999" name="Google Shape;3999;p75"/>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5"/>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5"/>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5"/>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5"/>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5"/>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5"/>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5"/>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5"/>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5"/>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5"/>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5"/>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5"/>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5"/>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3" name="Google Shape;4013;p75"/>
                      <p:cNvGrpSpPr/>
                      <p:nvPr/>
                    </p:nvGrpSpPr>
                    <p:grpSpPr>
                      <a:xfrm>
                        <a:off x="4579164" y="3203653"/>
                        <a:ext cx="1244833" cy="1020397"/>
                        <a:chOff x="4579164" y="3203653"/>
                        <a:chExt cx="1244833" cy="1020397"/>
                      </a:xfrm>
                    </p:grpSpPr>
                    <p:sp>
                      <p:nvSpPr>
                        <p:cNvPr id="4014" name="Google Shape;4014;p75"/>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5"/>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5"/>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5"/>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5"/>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5"/>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5"/>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5"/>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5"/>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5"/>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5"/>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5"/>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5"/>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5"/>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5"/>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5"/>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5"/>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5"/>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5"/>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5"/>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5"/>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5"/>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5"/>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5"/>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8" name="Google Shape;4038;p75"/>
                        <p:cNvGrpSpPr/>
                        <p:nvPr/>
                      </p:nvGrpSpPr>
                      <p:grpSpPr>
                        <a:xfrm>
                          <a:off x="4579164" y="3203653"/>
                          <a:ext cx="1244833" cy="1020397"/>
                          <a:chOff x="4579164" y="3203653"/>
                          <a:chExt cx="1244833" cy="1020397"/>
                        </a:xfrm>
                      </p:grpSpPr>
                      <p:sp>
                        <p:nvSpPr>
                          <p:cNvPr id="4039" name="Google Shape;4039;p75"/>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0" name="Google Shape;4040;p75"/>
                          <p:cNvGrpSpPr/>
                          <p:nvPr/>
                        </p:nvGrpSpPr>
                        <p:grpSpPr>
                          <a:xfrm>
                            <a:off x="4579164" y="3203653"/>
                            <a:ext cx="1244833" cy="1020397"/>
                            <a:chOff x="4579164" y="3203653"/>
                            <a:chExt cx="1244833" cy="1020397"/>
                          </a:xfrm>
                        </p:grpSpPr>
                        <p:sp>
                          <p:nvSpPr>
                            <p:cNvPr id="4041" name="Google Shape;4041;p75"/>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5"/>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5"/>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5"/>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5"/>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5"/>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5"/>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8" name="Google Shape;4048;p75"/>
                            <p:cNvGrpSpPr/>
                            <p:nvPr/>
                          </p:nvGrpSpPr>
                          <p:grpSpPr>
                            <a:xfrm>
                              <a:off x="4579164" y="3203653"/>
                              <a:ext cx="1244833" cy="1020397"/>
                              <a:chOff x="4579164" y="3203653"/>
                              <a:chExt cx="1244833" cy="1020397"/>
                            </a:xfrm>
                          </p:grpSpPr>
                          <p:sp>
                            <p:nvSpPr>
                              <p:cNvPr id="4049" name="Google Shape;4049;p75"/>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5"/>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5"/>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5"/>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5"/>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5"/>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5"/>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5"/>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5"/>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5"/>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5"/>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5"/>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5"/>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2" name="Google Shape;4062;p75"/>
                              <p:cNvGrpSpPr/>
                              <p:nvPr/>
                            </p:nvGrpSpPr>
                            <p:grpSpPr>
                              <a:xfrm>
                                <a:off x="4579164" y="3203653"/>
                                <a:ext cx="1244833" cy="1020397"/>
                                <a:chOff x="4579164" y="3203653"/>
                                <a:chExt cx="1244833" cy="1020397"/>
                              </a:xfrm>
                            </p:grpSpPr>
                            <p:sp>
                              <p:nvSpPr>
                                <p:cNvPr id="4063" name="Google Shape;4063;p75"/>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5"/>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5"/>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5"/>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5"/>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5"/>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5"/>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0" name="Google Shape;4070;p75"/>
                                <p:cNvGrpSpPr/>
                                <p:nvPr/>
                              </p:nvGrpSpPr>
                              <p:grpSpPr>
                                <a:xfrm>
                                  <a:off x="4579164" y="3203653"/>
                                  <a:ext cx="1244833" cy="1020397"/>
                                  <a:chOff x="4579164" y="3203653"/>
                                  <a:chExt cx="1244833" cy="1020397"/>
                                </a:xfrm>
                              </p:grpSpPr>
                              <p:sp>
                                <p:nvSpPr>
                                  <p:cNvPr id="4071" name="Google Shape;4071;p75"/>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5"/>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5"/>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5"/>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5"/>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6" name="Google Shape;4076;p75"/>
                                  <p:cNvGrpSpPr/>
                                  <p:nvPr/>
                                </p:nvGrpSpPr>
                                <p:grpSpPr>
                                  <a:xfrm>
                                    <a:off x="4579164" y="3203653"/>
                                    <a:ext cx="1244833" cy="1020397"/>
                                    <a:chOff x="4579164" y="3203653"/>
                                    <a:chExt cx="1244833" cy="1020397"/>
                                  </a:xfrm>
                                </p:grpSpPr>
                                <p:sp>
                                  <p:nvSpPr>
                                    <p:cNvPr id="4077" name="Google Shape;4077;p75"/>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5"/>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5"/>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5"/>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081" name="Google Shape;4081;p75"/>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5"/>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5"/>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84" name="Google Shape;4084;p75"/>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085" name="Google Shape;4085;p75"/>
              <p:cNvGrpSpPr/>
              <p:nvPr/>
            </p:nvGrpSpPr>
            <p:grpSpPr>
              <a:xfrm>
                <a:off x="4595437" y="3598775"/>
                <a:ext cx="37776" cy="32451"/>
                <a:chOff x="4595437" y="3598775"/>
                <a:chExt cx="37776" cy="32451"/>
              </a:xfrm>
            </p:grpSpPr>
            <p:sp>
              <p:nvSpPr>
                <p:cNvPr id="4086" name="Google Shape;4086;p75"/>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5"/>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75"/>
              <p:cNvGrpSpPr/>
              <p:nvPr/>
            </p:nvGrpSpPr>
            <p:grpSpPr>
              <a:xfrm>
                <a:off x="4641864" y="3524443"/>
                <a:ext cx="37776" cy="32380"/>
                <a:chOff x="4641864" y="3524443"/>
                <a:chExt cx="37776" cy="32380"/>
              </a:xfrm>
            </p:grpSpPr>
            <p:sp>
              <p:nvSpPr>
                <p:cNvPr id="4089" name="Google Shape;4089;p75"/>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5"/>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75"/>
              <p:cNvGrpSpPr/>
              <p:nvPr/>
            </p:nvGrpSpPr>
            <p:grpSpPr>
              <a:xfrm>
                <a:off x="4648431" y="3893901"/>
                <a:ext cx="37776" cy="32357"/>
                <a:chOff x="4648431" y="3893901"/>
                <a:chExt cx="37776" cy="32357"/>
              </a:xfrm>
            </p:grpSpPr>
            <p:sp>
              <p:nvSpPr>
                <p:cNvPr id="4092" name="Google Shape;4092;p75"/>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5"/>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75"/>
              <p:cNvGrpSpPr/>
              <p:nvPr/>
            </p:nvGrpSpPr>
            <p:grpSpPr>
              <a:xfrm>
                <a:off x="4567752" y="3722908"/>
                <a:ext cx="37870" cy="32380"/>
                <a:chOff x="4567752" y="3722908"/>
                <a:chExt cx="37870" cy="32380"/>
              </a:xfrm>
            </p:grpSpPr>
            <p:sp>
              <p:nvSpPr>
                <p:cNvPr id="4095" name="Google Shape;4095;p75"/>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5"/>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75"/>
              <p:cNvGrpSpPr/>
              <p:nvPr/>
            </p:nvGrpSpPr>
            <p:grpSpPr>
              <a:xfrm>
                <a:off x="4617506" y="3652052"/>
                <a:ext cx="37783" cy="32357"/>
                <a:chOff x="4617506" y="3652052"/>
                <a:chExt cx="37783" cy="32357"/>
              </a:xfrm>
            </p:grpSpPr>
            <p:sp>
              <p:nvSpPr>
                <p:cNvPr id="4098" name="Google Shape;4098;p75"/>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5"/>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75"/>
              <p:cNvGrpSpPr/>
              <p:nvPr/>
            </p:nvGrpSpPr>
            <p:grpSpPr>
              <a:xfrm>
                <a:off x="4739005" y="3554149"/>
                <a:ext cx="37870" cy="32357"/>
                <a:chOff x="4739005" y="3554149"/>
                <a:chExt cx="37870" cy="32357"/>
              </a:xfrm>
            </p:grpSpPr>
            <p:sp>
              <p:nvSpPr>
                <p:cNvPr id="4101" name="Google Shape;4101;p75"/>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5"/>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75"/>
              <p:cNvGrpSpPr/>
              <p:nvPr/>
            </p:nvGrpSpPr>
            <p:grpSpPr>
              <a:xfrm>
                <a:off x="4806557" y="3630258"/>
                <a:ext cx="37776" cy="32364"/>
                <a:chOff x="4806557" y="3630258"/>
                <a:chExt cx="37776" cy="32364"/>
              </a:xfrm>
            </p:grpSpPr>
            <p:sp>
              <p:nvSpPr>
                <p:cNvPr id="4104" name="Google Shape;4104;p75"/>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5"/>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75"/>
              <p:cNvGrpSpPr/>
              <p:nvPr/>
            </p:nvGrpSpPr>
            <p:grpSpPr>
              <a:xfrm>
                <a:off x="4737007" y="4004357"/>
                <a:ext cx="37870" cy="32357"/>
                <a:chOff x="4737007" y="4004357"/>
                <a:chExt cx="37870" cy="32357"/>
              </a:xfrm>
            </p:grpSpPr>
            <p:sp>
              <p:nvSpPr>
                <p:cNvPr id="4107" name="Google Shape;4107;p75"/>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5"/>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75"/>
              <p:cNvGrpSpPr/>
              <p:nvPr/>
            </p:nvGrpSpPr>
            <p:grpSpPr>
              <a:xfrm>
                <a:off x="4773634" y="4208627"/>
                <a:ext cx="37776" cy="32357"/>
                <a:chOff x="4773634" y="4208627"/>
                <a:chExt cx="37776" cy="32357"/>
              </a:xfrm>
            </p:grpSpPr>
            <p:sp>
              <p:nvSpPr>
                <p:cNvPr id="4110" name="Google Shape;4110;p75"/>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5"/>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75"/>
              <p:cNvGrpSpPr/>
              <p:nvPr/>
            </p:nvGrpSpPr>
            <p:grpSpPr>
              <a:xfrm>
                <a:off x="4888282" y="4074764"/>
                <a:ext cx="37776" cy="32451"/>
                <a:chOff x="4888282" y="4074764"/>
                <a:chExt cx="37776" cy="32451"/>
              </a:xfrm>
            </p:grpSpPr>
            <p:sp>
              <p:nvSpPr>
                <p:cNvPr id="4113" name="Google Shape;4113;p75"/>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5"/>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75"/>
              <p:cNvGrpSpPr/>
              <p:nvPr/>
            </p:nvGrpSpPr>
            <p:grpSpPr>
              <a:xfrm>
                <a:off x="4901315" y="3804271"/>
                <a:ext cx="37776" cy="32364"/>
                <a:chOff x="4901315" y="3804271"/>
                <a:chExt cx="37776" cy="32364"/>
              </a:xfrm>
            </p:grpSpPr>
            <p:sp>
              <p:nvSpPr>
                <p:cNvPr id="4116" name="Google Shape;4116;p75"/>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5"/>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75"/>
              <p:cNvGrpSpPr/>
              <p:nvPr/>
            </p:nvGrpSpPr>
            <p:grpSpPr>
              <a:xfrm>
                <a:off x="4866394" y="3715035"/>
                <a:ext cx="37846" cy="32357"/>
                <a:chOff x="4866394" y="3715035"/>
                <a:chExt cx="37846" cy="32357"/>
              </a:xfrm>
            </p:grpSpPr>
            <p:sp>
              <p:nvSpPr>
                <p:cNvPr id="4119" name="Google Shape;4119;p75"/>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5"/>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75"/>
              <p:cNvGrpSpPr/>
              <p:nvPr/>
            </p:nvGrpSpPr>
            <p:grpSpPr>
              <a:xfrm>
                <a:off x="4979233" y="3839798"/>
                <a:ext cx="37878" cy="32420"/>
                <a:chOff x="4979233" y="3839798"/>
                <a:chExt cx="37878" cy="32420"/>
              </a:xfrm>
            </p:grpSpPr>
            <p:sp>
              <p:nvSpPr>
                <p:cNvPr id="4122" name="Google Shape;4122;p75"/>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5"/>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4" name="Google Shape;4124;p75"/>
              <p:cNvGrpSpPr/>
              <p:nvPr/>
            </p:nvGrpSpPr>
            <p:grpSpPr>
              <a:xfrm>
                <a:off x="4790662" y="3679147"/>
                <a:ext cx="37783" cy="32380"/>
                <a:chOff x="4790662" y="3679147"/>
                <a:chExt cx="37783" cy="32380"/>
              </a:xfrm>
            </p:grpSpPr>
            <p:sp>
              <p:nvSpPr>
                <p:cNvPr id="4125" name="Google Shape;4125;p75"/>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5"/>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75"/>
              <p:cNvGrpSpPr/>
              <p:nvPr/>
            </p:nvGrpSpPr>
            <p:grpSpPr>
              <a:xfrm>
                <a:off x="4857263" y="3557861"/>
                <a:ext cx="37776" cy="32357"/>
                <a:chOff x="4857263" y="3557861"/>
                <a:chExt cx="37776" cy="32357"/>
              </a:xfrm>
            </p:grpSpPr>
            <p:sp>
              <p:nvSpPr>
                <p:cNvPr id="4128" name="Google Shape;4128;p75"/>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5"/>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0" name="Google Shape;4130;p75"/>
              <p:cNvGrpSpPr/>
              <p:nvPr/>
            </p:nvGrpSpPr>
            <p:grpSpPr>
              <a:xfrm>
                <a:off x="4883902" y="3648033"/>
                <a:ext cx="37783" cy="32380"/>
                <a:chOff x="4883902" y="3648033"/>
                <a:chExt cx="37783" cy="32380"/>
              </a:xfrm>
            </p:grpSpPr>
            <p:sp>
              <p:nvSpPr>
                <p:cNvPr id="4131" name="Google Shape;4131;p75"/>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5"/>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75"/>
              <p:cNvGrpSpPr/>
              <p:nvPr/>
            </p:nvGrpSpPr>
            <p:grpSpPr>
              <a:xfrm>
                <a:off x="4907780" y="3347220"/>
                <a:ext cx="37878" cy="32357"/>
                <a:chOff x="4907780" y="3347220"/>
                <a:chExt cx="37878" cy="32357"/>
              </a:xfrm>
            </p:grpSpPr>
            <p:sp>
              <p:nvSpPr>
                <p:cNvPr id="4134" name="Google Shape;4134;p75"/>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5"/>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6" name="Google Shape;4136;p75"/>
              <p:cNvGrpSpPr/>
              <p:nvPr/>
            </p:nvGrpSpPr>
            <p:grpSpPr>
              <a:xfrm>
                <a:off x="5065048" y="3738150"/>
                <a:ext cx="37783" cy="32364"/>
                <a:chOff x="5065048" y="3738150"/>
                <a:chExt cx="37783" cy="32364"/>
              </a:xfrm>
            </p:grpSpPr>
            <p:sp>
              <p:nvSpPr>
                <p:cNvPr id="4137" name="Google Shape;4137;p75"/>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5"/>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9" name="Google Shape;4139;p75"/>
              <p:cNvGrpSpPr/>
              <p:nvPr/>
            </p:nvGrpSpPr>
            <p:grpSpPr>
              <a:xfrm>
                <a:off x="5071616" y="3284615"/>
                <a:ext cx="37783" cy="32357"/>
                <a:chOff x="5071616" y="3284615"/>
                <a:chExt cx="37783" cy="32357"/>
              </a:xfrm>
            </p:grpSpPr>
            <p:sp>
              <p:nvSpPr>
                <p:cNvPr id="4140" name="Google Shape;4140;p75"/>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5"/>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75"/>
              <p:cNvGrpSpPr/>
              <p:nvPr/>
            </p:nvGrpSpPr>
            <p:grpSpPr>
              <a:xfrm>
                <a:off x="5389291" y="3759921"/>
                <a:ext cx="37783" cy="32380"/>
                <a:chOff x="5389291" y="3759921"/>
                <a:chExt cx="37783" cy="32380"/>
              </a:xfrm>
            </p:grpSpPr>
            <p:sp>
              <p:nvSpPr>
                <p:cNvPr id="4143" name="Google Shape;4143;p75"/>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5"/>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75"/>
              <p:cNvGrpSpPr/>
              <p:nvPr/>
            </p:nvGrpSpPr>
            <p:grpSpPr>
              <a:xfrm>
                <a:off x="5431534" y="3632932"/>
                <a:ext cx="37878" cy="32451"/>
                <a:chOff x="5431534" y="3632932"/>
                <a:chExt cx="37878" cy="32451"/>
              </a:xfrm>
            </p:grpSpPr>
            <p:sp>
              <p:nvSpPr>
                <p:cNvPr id="4146" name="Google Shape;4146;p75"/>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5"/>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75"/>
              <p:cNvGrpSpPr/>
              <p:nvPr/>
            </p:nvGrpSpPr>
            <p:grpSpPr>
              <a:xfrm>
                <a:off x="5540755" y="3544829"/>
                <a:ext cx="37783" cy="32357"/>
                <a:chOff x="5540755" y="3544829"/>
                <a:chExt cx="37783" cy="32357"/>
              </a:xfrm>
            </p:grpSpPr>
            <p:sp>
              <p:nvSpPr>
                <p:cNvPr id="4149" name="Google Shape;4149;p75"/>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5"/>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75"/>
              <p:cNvGrpSpPr/>
              <p:nvPr/>
            </p:nvGrpSpPr>
            <p:grpSpPr>
              <a:xfrm>
                <a:off x="5579293" y="3412107"/>
                <a:ext cx="37776" cy="32357"/>
                <a:chOff x="5579293" y="3412107"/>
                <a:chExt cx="37776" cy="32357"/>
              </a:xfrm>
            </p:grpSpPr>
            <p:sp>
              <p:nvSpPr>
                <p:cNvPr id="4152" name="Google Shape;4152;p75"/>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5"/>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75"/>
              <p:cNvGrpSpPr/>
              <p:nvPr/>
            </p:nvGrpSpPr>
            <p:grpSpPr>
              <a:xfrm>
                <a:off x="5801346" y="3284615"/>
                <a:ext cx="37783" cy="32357"/>
                <a:chOff x="5801346" y="3284615"/>
                <a:chExt cx="37783" cy="32357"/>
              </a:xfrm>
            </p:grpSpPr>
            <p:sp>
              <p:nvSpPr>
                <p:cNvPr id="4155" name="Google Shape;4155;p75"/>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5"/>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75"/>
              <p:cNvGrpSpPr/>
              <p:nvPr/>
            </p:nvGrpSpPr>
            <p:grpSpPr>
              <a:xfrm>
                <a:off x="5763578" y="3399067"/>
                <a:ext cx="37776" cy="32364"/>
                <a:chOff x="5763578" y="3399067"/>
                <a:chExt cx="37776" cy="32364"/>
              </a:xfrm>
            </p:grpSpPr>
            <p:sp>
              <p:nvSpPr>
                <p:cNvPr id="4158" name="Google Shape;4158;p75"/>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5"/>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75"/>
              <p:cNvGrpSpPr/>
              <p:nvPr/>
            </p:nvGrpSpPr>
            <p:grpSpPr>
              <a:xfrm>
                <a:off x="5395858" y="3230952"/>
                <a:ext cx="37776" cy="32364"/>
                <a:chOff x="5395858" y="3230952"/>
                <a:chExt cx="37776" cy="32364"/>
              </a:xfrm>
            </p:grpSpPr>
            <p:sp>
              <p:nvSpPr>
                <p:cNvPr id="4161" name="Google Shape;4161;p75"/>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5"/>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75"/>
              <p:cNvGrpSpPr/>
              <p:nvPr/>
            </p:nvGrpSpPr>
            <p:grpSpPr>
              <a:xfrm>
                <a:off x="5264088" y="3188237"/>
                <a:ext cx="37776" cy="32357"/>
                <a:chOff x="5264088" y="3188237"/>
                <a:chExt cx="37776" cy="32357"/>
              </a:xfrm>
            </p:grpSpPr>
            <p:sp>
              <p:nvSpPr>
                <p:cNvPr id="4164" name="Google Shape;4164;p75"/>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5"/>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75"/>
              <p:cNvGrpSpPr/>
              <p:nvPr/>
            </p:nvGrpSpPr>
            <p:grpSpPr>
              <a:xfrm>
                <a:off x="5585758" y="3237425"/>
                <a:ext cx="37878" cy="32357"/>
                <a:chOff x="5585758" y="3237425"/>
                <a:chExt cx="37878" cy="32357"/>
              </a:xfrm>
            </p:grpSpPr>
            <p:sp>
              <p:nvSpPr>
                <p:cNvPr id="4167" name="Google Shape;4167;p75"/>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5"/>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75"/>
              <p:cNvGrpSpPr/>
              <p:nvPr/>
            </p:nvGrpSpPr>
            <p:grpSpPr>
              <a:xfrm>
                <a:off x="4874196" y="3291088"/>
                <a:ext cx="37878" cy="32451"/>
                <a:chOff x="4874196" y="3291088"/>
                <a:chExt cx="37878" cy="32451"/>
              </a:xfrm>
            </p:grpSpPr>
            <p:sp>
              <p:nvSpPr>
                <p:cNvPr id="4170" name="Google Shape;4170;p75"/>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5"/>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75"/>
              <p:cNvGrpSpPr/>
              <p:nvPr/>
            </p:nvGrpSpPr>
            <p:grpSpPr>
              <a:xfrm>
                <a:off x="5197770" y="3785466"/>
                <a:ext cx="37783" cy="32427"/>
                <a:chOff x="5197770" y="3785466"/>
                <a:chExt cx="37783" cy="32427"/>
              </a:xfrm>
            </p:grpSpPr>
            <p:sp>
              <p:nvSpPr>
                <p:cNvPr id="4173" name="Google Shape;4173;p75"/>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5"/>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75"/>
              <p:cNvGrpSpPr/>
              <p:nvPr/>
            </p:nvGrpSpPr>
            <p:grpSpPr>
              <a:xfrm>
                <a:off x="5177699" y="3492117"/>
                <a:ext cx="37776" cy="32357"/>
                <a:chOff x="5177699" y="3492117"/>
                <a:chExt cx="37776" cy="32357"/>
              </a:xfrm>
            </p:grpSpPr>
            <p:sp>
              <p:nvSpPr>
                <p:cNvPr id="4176" name="Google Shape;4176;p75"/>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5"/>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75"/>
              <p:cNvGrpSpPr/>
              <p:nvPr/>
            </p:nvGrpSpPr>
            <p:grpSpPr>
              <a:xfrm>
                <a:off x="5349431" y="3622346"/>
                <a:ext cx="37870" cy="32380"/>
                <a:chOff x="5349431" y="3622346"/>
                <a:chExt cx="37870" cy="32380"/>
              </a:xfrm>
            </p:grpSpPr>
            <p:sp>
              <p:nvSpPr>
                <p:cNvPr id="4179" name="Google Shape;4179;p75"/>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5"/>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75"/>
              <p:cNvGrpSpPr/>
              <p:nvPr/>
            </p:nvGrpSpPr>
            <p:grpSpPr>
              <a:xfrm>
                <a:off x="5068855" y="3563980"/>
                <a:ext cx="53954" cy="46223"/>
                <a:chOff x="5068855" y="3563980"/>
                <a:chExt cx="53954" cy="46223"/>
              </a:xfrm>
            </p:grpSpPr>
            <p:sp>
              <p:nvSpPr>
                <p:cNvPr id="4182" name="Google Shape;4182;p75"/>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5"/>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75"/>
              <p:cNvGrpSpPr/>
              <p:nvPr/>
            </p:nvGrpSpPr>
            <p:grpSpPr>
              <a:xfrm>
                <a:off x="5037654" y="3392507"/>
                <a:ext cx="37870" cy="32451"/>
                <a:chOff x="5037654" y="3392507"/>
                <a:chExt cx="37870" cy="32451"/>
              </a:xfrm>
            </p:grpSpPr>
            <p:sp>
              <p:nvSpPr>
                <p:cNvPr id="4185" name="Google Shape;4185;p75"/>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5"/>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75"/>
              <p:cNvGrpSpPr/>
              <p:nvPr/>
            </p:nvGrpSpPr>
            <p:grpSpPr>
              <a:xfrm>
                <a:off x="5456560" y="3368629"/>
                <a:ext cx="37870" cy="32451"/>
                <a:chOff x="5456560" y="3368629"/>
                <a:chExt cx="37870" cy="32451"/>
              </a:xfrm>
            </p:grpSpPr>
            <p:sp>
              <p:nvSpPr>
                <p:cNvPr id="4188" name="Google Shape;4188;p75"/>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5"/>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75"/>
              <p:cNvGrpSpPr/>
              <p:nvPr/>
            </p:nvGrpSpPr>
            <p:grpSpPr>
              <a:xfrm>
                <a:off x="4755749" y="3501516"/>
                <a:ext cx="46246" cy="39608"/>
                <a:chOff x="4755749" y="3501516"/>
                <a:chExt cx="46246" cy="39608"/>
              </a:xfrm>
            </p:grpSpPr>
            <p:sp>
              <p:nvSpPr>
                <p:cNvPr id="4191" name="Google Shape;4191;p75"/>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5"/>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75"/>
              <p:cNvGrpSpPr/>
              <p:nvPr/>
            </p:nvGrpSpPr>
            <p:grpSpPr>
              <a:xfrm>
                <a:off x="4681346" y="3485582"/>
                <a:ext cx="37783" cy="32427"/>
                <a:chOff x="4681346" y="3485582"/>
                <a:chExt cx="37783" cy="32427"/>
              </a:xfrm>
            </p:grpSpPr>
            <p:sp>
              <p:nvSpPr>
                <p:cNvPr id="4194" name="Google Shape;4194;p75"/>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5"/>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75"/>
              <p:cNvGrpSpPr/>
              <p:nvPr/>
            </p:nvGrpSpPr>
            <p:grpSpPr>
              <a:xfrm>
                <a:off x="4767067" y="3291088"/>
                <a:ext cx="37878" cy="32451"/>
                <a:chOff x="4767067" y="3291088"/>
                <a:chExt cx="37878" cy="32451"/>
              </a:xfrm>
            </p:grpSpPr>
            <p:sp>
              <p:nvSpPr>
                <p:cNvPr id="4197" name="Google Shape;4197;p75"/>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5"/>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9" name="Google Shape;4199;p75"/>
              <p:cNvGrpSpPr/>
              <p:nvPr/>
            </p:nvGrpSpPr>
            <p:grpSpPr>
              <a:xfrm>
                <a:off x="4687819" y="3405539"/>
                <a:ext cx="37776" cy="32451"/>
                <a:chOff x="4687819" y="3405539"/>
                <a:chExt cx="37776" cy="32451"/>
              </a:xfrm>
            </p:grpSpPr>
            <p:sp>
              <p:nvSpPr>
                <p:cNvPr id="4200" name="Google Shape;4200;p75"/>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5"/>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2" name="Google Shape;4202;p75"/>
              <p:cNvGrpSpPr/>
              <p:nvPr/>
            </p:nvGrpSpPr>
            <p:grpSpPr>
              <a:xfrm>
                <a:off x="4923101" y="3444809"/>
                <a:ext cx="52813" cy="45318"/>
                <a:chOff x="4923101" y="3444809"/>
                <a:chExt cx="52813" cy="45318"/>
              </a:xfrm>
            </p:grpSpPr>
            <p:sp>
              <p:nvSpPr>
                <p:cNvPr id="4203" name="Google Shape;4203;p75"/>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5"/>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75"/>
              <p:cNvGrpSpPr/>
              <p:nvPr/>
            </p:nvGrpSpPr>
            <p:grpSpPr>
              <a:xfrm>
                <a:off x="4846040" y="3654750"/>
                <a:ext cx="31405" cy="26993"/>
                <a:chOff x="4846040" y="3654750"/>
                <a:chExt cx="31405" cy="26993"/>
              </a:xfrm>
            </p:grpSpPr>
            <p:sp>
              <p:nvSpPr>
                <p:cNvPr id="4206" name="Google Shape;4206;p75"/>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5"/>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75"/>
              <p:cNvGrpSpPr/>
              <p:nvPr/>
            </p:nvGrpSpPr>
            <p:grpSpPr>
              <a:xfrm>
                <a:off x="4925673" y="3691700"/>
                <a:ext cx="40253" cy="34472"/>
                <a:chOff x="4925673" y="3691700"/>
                <a:chExt cx="40253" cy="34472"/>
              </a:xfrm>
            </p:grpSpPr>
            <p:sp>
              <p:nvSpPr>
                <p:cNvPr id="4209" name="Google Shape;4209;p75"/>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5"/>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75"/>
              <p:cNvGrpSpPr/>
              <p:nvPr/>
            </p:nvGrpSpPr>
            <p:grpSpPr>
              <a:xfrm>
                <a:off x="4894653" y="3740848"/>
                <a:ext cx="31405" cy="26906"/>
                <a:chOff x="4894653" y="3740848"/>
                <a:chExt cx="31405" cy="26906"/>
              </a:xfrm>
            </p:grpSpPr>
            <p:sp>
              <p:nvSpPr>
                <p:cNvPr id="4212" name="Google Shape;4212;p75"/>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5"/>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75"/>
              <p:cNvGrpSpPr/>
              <p:nvPr/>
            </p:nvGrpSpPr>
            <p:grpSpPr>
              <a:xfrm>
                <a:off x="4962300" y="3696348"/>
                <a:ext cx="38255" cy="32773"/>
                <a:chOff x="4962300" y="3696348"/>
                <a:chExt cx="38255" cy="32773"/>
              </a:xfrm>
            </p:grpSpPr>
            <p:sp>
              <p:nvSpPr>
                <p:cNvPr id="4215" name="Google Shape;4215;p75"/>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5"/>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75"/>
              <p:cNvGrpSpPr/>
              <p:nvPr/>
            </p:nvGrpSpPr>
            <p:grpSpPr>
              <a:xfrm>
                <a:off x="4980185" y="3743349"/>
                <a:ext cx="31499" cy="26969"/>
                <a:chOff x="4980185" y="3743349"/>
                <a:chExt cx="31499" cy="26969"/>
              </a:xfrm>
            </p:grpSpPr>
            <p:sp>
              <p:nvSpPr>
                <p:cNvPr id="4218" name="Google Shape;4218;p75"/>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5"/>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75"/>
              <p:cNvGrpSpPr/>
              <p:nvPr/>
            </p:nvGrpSpPr>
            <p:grpSpPr>
              <a:xfrm>
                <a:off x="5013768" y="3734312"/>
                <a:ext cx="31499" cy="26969"/>
                <a:chOff x="5013768" y="3734312"/>
                <a:chExt cx="31499" cy="26969"/>
              </a:xfrm>
            </p:grpSpPr>
            <p:sp>
              <p:nvSpPr>
                <p:cNvPr id="4221" name="Google Shape;4221;p75"/>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5"/>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75"/>
              <p:cNvGrpSpPr/>
              <p:nvPr/>
            </p:nvGrpSpPr>
            <p:grpSpPr>
              <a:xfrm>
                <a:off x="5036703" y="3764545"/>
                <a:ext cx="31499" cy="26898"/>
                <a:chOff x="5036703" y="3764545"/>
                <a:chExt cx="31499" cy="26898"/>
              </a:xfrm>
            </p:grpSpPr>
            <p:sp>
              <p:nvSpPr>
                <p:cNvPr id="4224" name="Google Shape;4224;p75"/>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5"/>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75"/>
              <p:cNvGrpSpPr/>
              <p:nvPr/>
            </p:nvGrpSpPr>
            <p:grpSpPr>
              <a:xfrm>
                <a:off x="4953546" y="3768352"/>
                <a:ext cx="31405" cy="26898"/>
                <a:chOff x="4953546" y="3768352"/>
                <a:chExt cx="31405" cy="26898"/>
              </a:xfrm>
            </p:grpSpPr>
            <p:sp>
              <p:nvSpPr>
                <p:cNvPr id="4227" name="Google Shape;4227;p75"/>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5"/>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75"/>
              <p:cNvGrpSpPr/>
              <p:nvPr/>
            </p:nvGrpSpPr>
            <p:grpSpPr>
              <a:xfrm>
                <a:off x="4964770" y="3814016"/>
                <a:ext cx="31499" cy="26993"/>
                <a:chOff x="4964770" y="3814016"/>
                <a:chExt cx="31499" cy="26993"/>
              </a:xfrm>
            </p:grpSpPr>
            <p:sp>
              <p:nvSpPr>
                <p:cNvPr id="4230" name="Google Shape;4230;p75"/>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5"/>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75"/>
              <p:cNvGrpSpPr/>
              <p:nvPr/>
            </p:nvGrpSpPr>
            <p:grpSpPr>
              <a:xfrm>
                <a:off x="4923290" y="3800504"/>
                <a:ext cx="31468" cy="26898"/>
                <a:chOff x="4923290" y="3800504"/>
                <a:chExt cx="31468" cy="26898"/>
              </a:xfrm>
            </p:grpSpPr>
            <p:sp>
              <p:nvSpPr>
                <p:cNvPr id="4233" name="Google Shape;4233;p75"/>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5"/>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75"/>
              <p:cNvGrpSpPr/>
              <p:nvPr/>
            </p:nvGrpSpPr>
            <p:grpSpPr>
              <a:xfrm>
                <a:off x="5108534" y="3650943"/>
                <a:ext cx="31405" cy="26993"/>
                <a:chOff x="5108534" y="3650943"/>
                <a:chExt cx="31405" cy="26993"/>
              </a:xfrm>
            </p:grpSpPr>
            <p:sp>
              <p:nvSpPr>
                <p:cNvPr id="4236" name="Google Shape;4236;p75"/>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5"/>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75"/>
              <p:cNvGrpSpPr/>
              <p:nvPr/>
            </p:nvGrpSpPr>
            <p:grpSpPr>
              <a:xfrm>
                <a:off x="5119380" y="3760739"/>
                <a:ext cx="31499" cy="26993"/>
                <a:chOff x="5119380" y="3760739"/>
                <a:chExt cx="31499" cy="26993"/>
              </a:xfrm>
            </p:grpSpPr>
            <p:sp>
              <p:nvSpPr>
                <p:cNvPr id="4239" name="Google Shape;4239;p75"/>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5"/>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75"/>
              <p:cNvGrpSpPr/>
              <p:nvPr/>
            </p:nvGrpSpPr>
            <p:grpSpPr>
              <a:xfrm>
                <a:off x="5119380" y="3788235"/>
                <a:ext cx="31499" cy="26993"/>
                <a:chOff x="5119380" y="3788235"/>
                <a:chExt cx="31499" cy="26993"/>
              </a:xfrm>
            </p:grpSpPr>
            <p:sp>
              <p:nvSpPr>
                <p:cNvPr id="4242" name="Google Shape;4242;p75"/>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5"/>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75"/>
              <p:cNvGrpSpPr/>
              <p:nvPr/>
            </p:nvGrpSpPr>
            <p:grpSpPr>
              <a:xfrm>
                <a:off x="5158005" y="3875284"/>
                <a:ext cx="31405" cy="27001"/>
                <a:chOff x="5158005" y="3875284"/>
                <a:chExt cx="31405" cy="27001"/>
              </a:xfrm>
            </p:grpSpPr>
            <p:sp>
              <p:nvSpPr>
                <p:cNvPr id="4245" name="Google Shape;4245;p75"/>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5"/>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7" name="Google Shape;4247;p75"/>
              <p:cNvGrpSpPr/>
              <p:nvPr/>
            </p:nvGrpSpPr>
            <p:grpSpPr>
              <a:xfrm>
                <a:off x="5233163" y="3764545"/>
                <a:ext cx="31499" cy="26898"/>
                <a:chOff x="5233163" y="3764545"/>
                <a:chExt cx="31499" cy="26898"/>
              </a:xfrm>
            </p:grpSpPr>
            <p:sp>
              <p:nvSpPr>
                <p:cNvPr id="4248" name="Google Shape;4248;p75"/>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5"/>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75"/>
              <p:cNvGrpSpPr/>
              <p:nvPr/>
            </p:nvGrpSpPr>
            <p:grpSpPr>
              <a:xfrm>
                <a:off x="5276168" y="3805545"/>
                <a:ext cx="31499" cy="26906"/>
                <a:chOff x="5276168" y="3805545"/>
                <a:chExt cx="31499" cy="26906"/>
              </a:xfrm>
            </p:grpSpPr>
            <p:sp>
              <p:nvSpPr>
                <p:cNvPr id="4251" name="Google Shape;4251;p75"/>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5"/>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75"/>
              <p:cNvGrpSpPr/>
              <p:nvPr/>
            </p:nvGrpSpPr>
            <p:grpSpPr>
              <a:xfrm>
                <a:off x="5294053" y="3851933"/>
                <a:ext cx="31405" cy="26945"/>
                <a:chOff x="5294053" y="3851933"/>
                <a:chExt cx="31405" cy="26945"/>
              </a:xfrm>
            </p:grpSpPr>
            <p:sp>
              <p:nvSpPr>
                <p:cNvPr id="4254" name="Google Shape;4254;p75"/>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5"/>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75"/>
              <p:cNvGrpSpPr/>
              <p:nvPr/>
            </p:nvGrpSpPr>
            <p:grpSpPr>
              <a:xfrm>
                <a:off x="5341723" y="3851902"/>
                <a:ext cx="31405" cy="26977"/>
                <a:chOff x="5341723" y="3851902"/>
                <a:chExt cx="31405" cy="26977"/>
              </a:xfrm>
            </p:grpSpPr>
            <p:sp>
              <p:nvSpPr>
                <p:cNvPr id="4257" name="Google Shape;4257;p75"/>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5"/>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75"/>
              <p:cNvGrpSpPr/>
              <p:nvPr/>
            </p:nvGrpSpPr>
            <p:grpSpPr>
              <a:xfrm>
                <a:off x="5054871" y="3507855"/>
                <a:ext cx="31405" cy="26993"/>
                <a:chOff x="5054871" y="3507855"/>
                <a:chExt cx="31405" cy="26993"/>
              </a:xfrm>
            </p:grpSpPr>
            <p:sp>
              <p:nvSpPr>
                <p:cNvPr id="4260" name="Google Shape;4260;p75"/>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5"/>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75"/>
              <p:cNvGrpSpPr/>
              <p:nvPr/>
            </p:nvGrpSpPr>
            <p:grpSpPr>
              <a:xfrm>
                <a:off x="4876579" y="3675325"/>
                <a:ext cx="31405" cy="26969"/>
                <a:chOff x="4876579" y="3675325"/>
                <a:chExt cx="31405" cy="26969"/>
              </a:xfrm>
            </p:grpSpPr>
            <p:sp>
              <p:nvSpPr>
                <p:cNvPr id="4263" name="Google Shape;4263;p75"/>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5"/>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75"/>
              <p:cNvGrpSpPr/>
              <p:nvPr/>
            </p:nvGrpSpPr>
            <p:grpSpPr>
              <a:xfrm>
                <a:off x="4842233" y="3688333"/>
                <a:ext cx="31405" cy="26993"/>
                <a:chOff x="4842233" y="3688333"/>
                <a:chExt cx="31405" cy="26993"/>
              </a:xfrm>
            </p:grpSpPr>
            <p:sp>
              <p:nvSpPr>
                <p:cNvPr id="4266" name="Google Shape;4266;p75"/>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5"/>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75"/>
              <p:cNvGrpSpPr/>
              <p:nvPr/>
            </p:nvGrpSpPr>
            <p:grpSpPr>
              <a:xfrm>
                <a:off x="5187876" y="3608032"/>
                <a:ext cx="31405" cy="27001"/>
                <a:chOff x="5187876" y="3608032"/>
                <a:chExt cx="31405" cy="27001"/>
              </a:xfrm>
            </p:grpSpPr>
            <p:sp>
              <p:nvSpPr>
                <p:cNvPr id="4269" name="Google Shape;4269;p75"/>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5"/>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1" name="Google Shape;4271;p75"/>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5"/>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3" name="Google Shape;4273;p75"/>
              <p:cNvGrpSpPr/>
              <p:nvPr/>
            </p:nvGrpSpPr>
            <p:grpSpPr>
              <a:xfrm>
                <a:off x="5269224" y="3304167"/>
                <a:ext cx="40253" cy="34402"/>
                <a:chOff x="5269224" y="3304167"/>
                <a:chExt cx="40253" cy="34402"/>
              </a:xfrm>
            </p:grpSpPr>
            <p:sp>
              <p:nvSpPr>
                <p:cNvPr id="4274" name="Google Shape;4274;p75"/>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5"/>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6" name="Google Shape;4276;p75"/>
              <p:cNvGrpSpPr/>
              <p:nvPr/>
            </p:nvGrpSpPr>
            <p:grpSpPr>
              <a:xfrm>
                <a:off x="5327354" y="3476615"/>
                <a:ext cx="49864" cy="42723"/>
                <a:chOff x="5327354" y="3476615"/>
                <a:chExt cx="49864" cy="42723"/>
              </a:xfrm>
            </p:grpSpPr>
            <p:sp>
              <p:nvSpPr>
                <p:cNvPr id="4277" name="Google Shape;4277;p75"/>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5"/>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9" name="Google Shape;4279;p75"/>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5"/>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1" name="Google Shape;4281;p75"/>
              <p:cNvGrpSpPr/>
              <p:nvPr/>
            </p:nvGrpSpPr>
            <p:grpSpPr>
              <a:xfrm>
                <a:off x="5341723" y="3775957"/>
                <a:ext cx="31405" cy="26898"/>
                <a:chOff x="5341723" y="3775957"/>
                <a:chExt cx="31405" cy="26898"/>
              </a:xfrm>
            </p:grpSpPr>
            <p:sp>
              <p:nvSpPr>
                <p:cNvPr id="4282" name="Google Shape;4282;p75"/>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5"/>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75"/>
              <p:cNvGrpSpPr/>
              <p:nvPr/>
            </p:nvGrpSpPr>
            <p:grpSpPr>
              <a:xfrm>
                <a:off x="5439053" y="3699274"/>
                <a:ext cx="31405" cy="26898"/>
                <a:chOff x="5439053" y="3699274"/>
                <a:chExt cx="31405" cy="26898"/>
              </a:xfrm>
            </p:grpSpPr>
            <p:sp>
              <p:nvSpPr>
                <p:cNvPr id="4285" name="Google Shape;4285;p75"/>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5"/>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75"/>
              <p:cNvGrpSpPr/>
              <p:nvPr/>
            </p:nvGrpSpPr>
            <p:grpSpPr>
              <a:xfrm>
                <a:off x="5412414" y="3622307"/>
                <a:ext cx="31499" cy="26993"/>
                <a:chOff x="5412414" y="3622307"/>
                <a:chExt cx="31499" cy="26993"/>
              </a:xfrm>
            </p:grpSpPr>
            <p:sp>
              <p:nvSpPr>
                <p:cNvPr id="4288" name="Google Shape;4288;p75"/>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5"/>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75"/>
              <p:cNvGrpSpPr/>
              <p:nvPr/>
            </p:nvGrpSpPr>
            <p:grpSpPr>
              <a:xfrm>
                <a:off x="5476254" y="3473949"/>
                <a:ext cx="26835" cy="26930"/>
                <a:chOff x="5476254" y="3473949"/>
                <a:chExt cx="26835" cy="26930"/>
              </a:xfrm>
            </p:grpSpPr>
            <p:sp>
              <p:nvSpPr>
                <p:cNvPr id="4291" name="Google Shape;4291;p75"/>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5"/>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75"/>
              <p:cNvGrpSpPr/>
              <p:nvPr/>
            </p:nvGrpSpPr>
            <p:grpSpPr>
              <a:xfrm>
                <a:off x="5564547" y="3481594"/>
                <a:ext cx="31397" cy="26898"/>
                <a:chOff x="5564547" y="3481594"/>
                <a:chExt cx="31397" cy="26898"/>
              </a:xfrm>
            </p:grpSpPr>
            <p:sp>
              <p:nvSpPr>
                <p:cNvPr id="4294" name="Google Shape;4294;p75"/>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5"/>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6" name="Google Shape;4296;p75"/>
              <p:cNvGrpSpPr/>
              <p:nvPr/>
            </p:nvGrpSpPr>
            <p:grpSpPr>
              <a:xfrm>
                <a:off x="5534101" y="3470174"/>
                <a:ext cx="31397" cy="26906"/>
                <a:chOff x="5534101" y="3470174"/>
                <a:chExt cx="31397" cy="26906"/>
              </a:xfrm>
            </p:grpSpPr>
            <p:sp>
              <p:nvSpPr>
                <p:cNvPr id="4297" name="Google Shape;4297;p75"/>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5"/>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75"/>
              <p:cNvGrpSpPr/>
              <p:nvPr/>
            </p:nvGrpSpPr>
            <p:grpSpPr>
              <a:xfrm>
                <a:off x="5610879" y="3314486"/>
                <a:ext cx="31499" cy="26938"/>
                <a:chOff x="5610879" y="3314486"/>
                <a:chExt cx="31499" cy="26938"/>
              </a:xfrm>
            </p:grpSpPr>
            <p:sp>
              <p:nvSpPr>
                <p:cNvPr id="4300" name="Google Shape;4300;p75"/>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5"/>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75"/>
              <p:cNvGrpSpPr/>
              <p:nvPr/>
            </p:nvGrpSpPr>
            <p:grpSpPr>
              <a:xfrm>
                <a:off x="4834525" y="3501382"/>
                <a:ext cx="31499" cy="26898"/>
                <a:chOff x="4834525" y="3501382"/>
                <a:chExt cx="31499" cy="26898"/>
              </a:xfrm>
            </p:grpSpPr>
            <p:sp>
              <p:nvSpPr>
                <p:cNvPr id="4303" name="Google Shape;4303;p75"/>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5"/>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75"/>
              <p:cNvGrpSpPr/>
              <p:nvPr/>
            </p:nvGrpSpPr>
            <p:grpSpPr>
              <a:xfrm>
                <a:off x="4898460" y="3580158"/>
                <a:ext cx="31405" cy="26898"/>
                <a:chOff x="4898460" y="3580158"/>
                <a:chExt cx="31405" cy="26898"/>
              </a:xfrm>
            </p:grpSpPr>
            <p:sp>
              <p:nvSpPr>
                <p:cNvPr id="4306" name="Google Shape;4306;p75"/>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5"/>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75"/>
              <p:cNvGrpSpPr/>
              <p:nvPr/>
            </p:nvGrpSpPr>
            <p:grpSpPr>
              <a:xfrm>
                <a:off x="4882667" y="3608032"/>
                <a:ext cx="31499" cy="27001"/>
                <a:chOff x="4882667" y="3608032"/>
                <a:chExt cx="31499" cy="27001"/>
              </a:xfrm>
            </p:grpSpPr>
            <p:sp>
              <p:nvSpPr>
                <p:cNvPr id="4309" name="Google Shape;4309;p75"/>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5"/>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75"/>
              <p:cNvGrpSpPr/>
              <p:nvPr/>
            </p:nvGrpSpPr>
            <p:grpSpPr>
              <a:xfrm>
                <a:off x="4843373" y="3631407"/>
                <a:ext cx="16273" cy="16186"/>
                <a:chOff x="4843373" y="3631407"/>
                <a:chExt cx="16273" cy="16186"/>
              </a:xfrm>
            </p:grpSpPr>
            <p:sp>
              <p:nvSpPr>
                <p:cNvPr id="4312" name="Google Shape;4312;p75"/>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5"/>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4" name="Google Shape;4314;p75"/>
              <p:cNvGrpSpPr/>
              <p:nvPr/>
            </p:nvGrpSpPr>
            <p:grpSpPr>
              <a:xfrm>
                <a:off x="4727773" y="3591578"/>
                <a:ext cx="31499" cy="26898"/>
                <a:chOff x="4727773" y="3591578"/>
                <a:chExt cx="31499" cy="26898"/>
              </a:xfrm>
            </p:grpSpPr>
            <p:sp>
              <p:nvSpPr>
                <p:cNvPr id="4315" name="Google Shape;4315;p75"/>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5"/>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7" name="Google Shape;4317;p75"/>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5"/>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9" name="Google Shape;4319;p75"/>
              <p:cNvGrpSpPr/>
              <p:nvPr/>
            </p:nvGrpSpPr>
            <p:grpSpPr>
              <a:xfrm>
                <a:off x="4609421" y="3577398"/>
                <a:ext cx="31499" cy="27001"/>
                <a:chOff x="4609421" y="3577398"/>
                <a:chExt cx="31499" cy="27001"/>
              </a:xfrm>
            </p:grpSpPr>
            <p:sp>
              <p:nvSpPr>
                <p:cNvPr id="4320" name="Google Shape;4320;p75"/>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5"/>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75"/>
              <p:cNvGrpSpPr/>
              <p:nvPr/>
            </p:nvGrpSpPr>
            <p:grpSpPr>
              <a:xfrm>
                <a:off x="4649289" y="3577398"/>
                <a:ext cx="31499" cy="27001"/>
                <a:chOff x="4649289" y="3577398"/>
                <a:chExt cx="31499" cy="27001"/>
              </a:xfrm>
            </p:grpSpPr>
            <p:sp>
              <p:nvSpPr>
                <p:cNvPr id="4323" name="Google Shape;4323;p75"/>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5"/>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5" name="Google Shape;4325;p75"/>
              <p:cNvGrpSpPr/>
              <p:nvPr/>
            </p:nvGrpSpPr>
            <p:grpSpPr>
              <a:xfrm>
                <a:off x="4605614" y="3639523"/>
                <a:ext cx="31499" cy="26906"/>
                <a:chOff x="4605614" y="3639523"/>
                <a:chExt cx="31499" cy="26906"/>
              </a:xfrm>
            </p:grpSpPr>
            <p:sp>
              <p:nvSpPr>
                <p:cNvPr id="4326" name="Google Shape;4326;p75"/>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5"/>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8" name="Google Shape;4328;p75"/>
              <p:cNvGrpSpPr/>
              <p:nvPr/>
            </p:nvGrpSpPr>
            <p:grpSpPr>
              <a:xfrm>
                <a:off x="4785149" y="3618846"/>
                <a:ext cx="26930" cy="26843"/>
                <a:chOff x="4785149" y="3618846"/>
                <a:chExt cx="26930" cy="26843"/>
              </a:xfrm>
            </p:grpSpPr>
            <p:sp>
              <p:nvSpPr>
                <p:cNvPr id="4329" name="Google Shape;4329;p75"/>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5"/>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1" name="Google Shape;4331;p75"/>
              <p:cNvGrpSpPr/>
              <p:nvPr/>
            </p:nvGrpSpPr>
            <p:grpSpPr>
              <a:xfrm>
                <a:off x="4810167" y="3601567"/>
                <a:ext cx="31405" cy="26898"/>
                <a:chOff x="4810167" y="3601567"/>
                <a:chExt cx="31405" cy="26898"/>
              </a:xfrm>
            </p:grpSpPr>
            <p:sp>
              <p:nvSpPr>
                <p:cNvPr id="4332" name="Google Shape;4332;p75"/>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5"/>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4" name="Google Shape;4334;p75"/>
              <p:cNvGrpSpPr/>
              <p:nvPr/>
            </p:nvGrpSpPr>
            <p:grpSpPr>
              <a:xfrm>
                <a:off x="4831002" y="3373230"/>
                <a:ext cx="31405" cy="26898"/>
                <a:chOff x="4831002" y="3373230"/>
                <a:chExt cx="31405" cy="26898"/>
              </a:xfrm>
            </p:grpSpPr>
            <p:sp>
              <p:nvSpPr>
                <p:cNvPr id="4335" name="Google Shape;4335;p75"/>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5"/>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75"/>
              <p:cNvGrpSpPr/>
              <p:nvPr/>
            </p:nvGrpSpPr>
            <p:grpSpPr>
              <a:xfrm>
                <a:off x="4719311" y="3355054"/>
                <a:ext cx="31499" cy="27001"/>
                <a:chOff x="4719311" y="3355054"/>
                <a:chExt cx="31499" cy="27001"/>
              </a:xfrm>
            </p:grpSpPr>
            <p:sp>
              <p:nvSpPr>
                <p:cNvPr id="4338" name="Google Shape;4338;p75"/>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5"/>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75"/>
              <p:cNvGrpSpPr/>
              <p:nvPr/>
            </p:nvGrpSpPr>
            <p:grpSpPr>
              <a:xfrm>
                <a:off x="4798755" y="3450260"/>
                <a:ext cx="26930" cy="26930"/>
                <a:chOff x="4798755" y="3450260"/>
                <a:chExt cx="26930" cy="26930"/>
              </a:xfrm>
            </p:grpSpPr>
            <p:sp>
              <p:nvSpPr>
                <p:cNvPr id="4341" name="Google Shape;4341;p75"/>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5"/>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75"/>
              <p:cNvGrpSpPr/>
              <p:nvPr/>
            </p:nvGrpSpPr>
            <p:grpSpPr>
              <a:xfrm>
                <a:off x="4645576" y="3467555"/>
                <a:ext cx="31405" cy="26953"/>
                <a:chOff x="4645576" y="3467555"/>
                <a:chExt cx="31405" cy="26953"/>
              </a:xfrm>
            </p:grpSpPr>
            <p:sp>
              <p:nvSpPr>
                <p:cNvPr id="4344" name="Google Shape;4344;p75"/>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5"/>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75"/>
              <p:cNvGrpSpPr/>
              <p:nvPr/>
            </p:nvGrpSpPr>
            <p:grpSpPr>
              <a:xfrm>
                <a:off x="4687631" y="3583965"/>
                <a:ext cx="31499" cy="26898"/>
                <a:chOff x="4687631" y="3583965"/>
                <a:chExt cx="31499" cy="26898"/>
              </a:xfrm>
            </p:grpSpPr>
            <p:sp>
              <p:nvSpPr>
                <p:cNvPr id="4347" name="Google Shape;4347;p75"/>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5"/>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75"/>
              <p:cNvGrpSpPr/>
              <p:nvPr/>
            </p:nvGrpSpPr>
            <p:grpSpPr>
              <a:xfrm>
                <a:off x="4719311" y="3471314"/>
                <a:ext cx="31499" cy="27001"/>
                <a:chOff x="4719311" y="3471314"/>
                <a:chExt cx="31499" cy="27001"/>
              </a:xfrm>
            </p:grpSpPr>
            <p:sp>
              <p:nvSpPr>
                <p:cNvPr id="4350" name="Google Shape;4350;p75"/>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5"/>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75"/>
              <p:cNvGrpSpPr/>
              <p:nvPr/>
            </p:nvGrpSpPr>
            <p:grpSpPr>
              <a:xfrm>
                <a:off x="4719311" y="3434404"/>
                <a:ext cx="31499" cy="26898"/>
                <a:chOff x="4719311" y="3434404"/>
                <a:chExt cx="31499" cy="26898"/>
              </a:xfrm>
            </p:grpSpPr>
            <p:sp>
              <p:nvSpPr>
                <p:cNvPr id="4353" name="Google Shape;4353;p75"/>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5"/>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75"/>
              <p:cNvGrpSpPr/>
              <p:nvPr/>
            </p:nvGrpSpPr>
            <p:grpSpPr>
              <a:xfrm>
                <a:off x="4768876" y="3401772"/>
                <a:ext cx="31499" cy="26898"/>
                <a:chOff x="4768876" y="3401772"/>
                <a:chExt cx="31499" cy="26898"/>
              </a:xfrm>
            </p:grpSpPr>
            <p:sp>
              <p:nvSpPr>
                <p:cNvPr id="4356" name="Google Shape;4356;p75"/>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5"/>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75"/>
              <p:cNvGrpSpPr/>
              <p:nvPr/>
            </p:nvGrpSpPr>
            <p:grpSpPr>
              <a:xfrm>
                <a:off x="4762214" y="3471377"/>
                <a:ext cx="26938" cy="26938"/>
                <a:chOff x="4762214" y="3471377"/>
                <a:chExt cx="26938" cy="26938"/>
              </a:xfrm>
            </p:grpSpPr>
            <p:sp>
              <p:nvSpPr>
                <p:cNvPr id="4359" name="Google Shape;4359;p75"/>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5"/>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75"/>
              <p:cNvGrpSpPr/>
              <p:nvPr/>
            </p:nvGrpSpPr>
            <p:grpSpPr>
              <a:xfrm>
                <a:off x="4790473" y="3344782"/>
                <a:ext cx="31405" cy="26898"/>
                <a:chOff x="4790473" y="3344782"/>
                <a:chExt cx="31405" cy="26898"/>
              </a:xfrm>
            </p:grpSpPr>
            <p:sp>
              <p:nvSpPr>
                <p:cNvPr id="4362" name="Google Shape;4362;p75"/>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5"/>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75"/>
              <p:cNvGrpSpPr/>
              <p:nvPr/>
            </p:nvGrpSpPr>
            <p:grpSpPr>
              <a:xfrm>
                <a:off x="4823774" y="3950733"/>
                <a:ext cx="37398" cy="32034"/>
                <a:chOff x="4823774" y="3950733"/>
                <a:chExt cx="37398" cy="32034"/>
              </a:xfrm>
            </p:grpSpPr>
            <p:sp>
              <p:nvSpPr>
                <p:cNvPr id="4365" name="Google Shape;4365;p75"/>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5"/>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75"/>
              <p:cNvGrpSpPr/>
              <p:nvPr/>
            </p:nvGrpSpPr>
            <p:grpSpPr>
              <a:xfrm>
                <a:off x="4823396" y="4110566"/>
                <a:ext cx="31405" cy="26906"/>
                <a:chOff x="4823396" y="4110566"/>
                <a:chExt cx="31405" cy="26906"/>
              </a:xfrm>
            </p:grpSpPr>
            <p:sp>
              <p:nvSpPr>
                <p:cNvPr id="4368" name="Google Shape;4368;p75"/>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5"/>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75"/>
              <p:cNvGrpSpPr/>
              <p:nvPr/>
            </p:nvGrpSpPr>
            <p:grpSpPr>
              <a:xfrm>
                <a:off x="4838332" y="3821150"/>
                <a:ext cx="31499" cy="26898"/>
                <a:chOff x="4838332" y="3821150"/>
                <a:chExt cx="31499" cy="26898"/>
              </a:xfrm>
            </p:grpSpPr>
            <p:sp>
              <p:nvSpPr>
                <p:cNvPr id="4371" name="Google Shape;4371;p75"/>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5"/>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75"/>
              <p:cNvGrpSpPr/>
              <p:nvPr/>
            </p:nvGrpSpPr>
            <p:grpSpPr>
              <a:xfrm>
                <a:off x="4661275" y="3815007"/>
                <a:ext cx="36824" cy="31523"/>
                <a:chOff x="4661275" y="3815007"/>
                <a:chExt cx="36824" cy="31523"/>
              </a:xfrm>
            </p:grpSpPr>
            <p:sp>
              <p:nvSpPr>
                <p:cNvPr id="4374" name="Google Shape;4374;p75"/>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5"/>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75"/>
              <p:cNvGrpSpPr/>
              <p:nvPr/>
            </p:nvGrpSpPr>
            <p:grpSpPr>
              <a:xfrm>
                <a:off x="4558998" y="3851037"/>
                <a:ext cx="33591" cy="28699"/>
                <a:chOff x="4558998" y="3851037"/>
                <a:chExt cx="33591" cy="28699"/>
              </a:xfrm>
            </p:grpSpPr>
            <p:sp>
              <p:nvSpPr>
                <p:cNvPr id="4377" name="Google Shape;4377;p75"/>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5"/>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75"/>
              <p:cNvGrpSpPr/>
              <p:nvPr/>
            </p:nvGrpSpPr>
            <p:grpSpPr>
              <a:xfrm>
                <a:off x="4696762" y="3638587"/>
                <a:ext cx="33591" cy="28794"/>
                <a:chOff x="4696762" y="3638587"/>
                <a:chExt cx="33591" cy="28794"/>
              </a:xfrm>
            </p:grpSpPr>
            <p:sp>
              <p:nvSpPr>
                <p:cNvPr id="4380" name="Google Shape;4380;p75"/>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5"/>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75"/>
              <p:cNvGrpSpPr/>
              <p:nvPr/>
            </p:nvGrpSpPr>
            <p:grpSpPr>
              <a:xfrm>
                <a:off x="4929479" y="3939140"/>
                <a:ext cx="33497" cy="28692"/>
                <a:chOff x="4929479" y="3939140"/>
                <a:chExt cx="33497" cy="28692"/>
              </a:xfrm>
            </p:grpSpPr>
            <p:sp>
              <p:nvSpPr>
                <p:cNvPr id="4383" name="Google Shape;4383;p75"/>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5"/>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75"/>
              <p:cNvGrpSpPr/>
              <p:nvPr/>
            </p:nvGrpSpPr>
            <p:grpSpPr>
              <a:xfrm>
                <a:off x="4907119" y="3986039"/>
                <a:ext cx="33497" cy="28699"/>
                <a:chOff x="4907119" y="3986039"/>
                <a:chExt cx="33497" cy="28699"/>
              </a:xfrm>
            </p:grpSpPr>
            <p:sp>
              <p:nvSpPr>
                <p:cNvPr id="4386" name="Google Shape;4386;p75"/>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5"/>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75"/>
              <p:cNvGrpSpPr/>
              <p:nvPr/>
            </p:nvGrpSpPr>
            <p:grpSpPr>
              <a:xfrm>
                <a:off x="4911783" y="4048102"/>
                <a:ext cx="33591" cy="28762"/>
                <a:chOff x="4911783" y="4048102"/>
                <a:chExt cx="33591" cy="28762"/>
              </a:xfrm>
            </p:grpSpPr>
            <p:sp>
              <p:nvSpPr>
                <p:cNvPr id="4389" name="Google Shape;4389;p75"/>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5"/>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1" name="Google Shape;4391;p75"/>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5"/>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3" name="Google Shape;4393;p75"/>
              <p:cNvGrpSpPr/>
              <p:nvPr/>
            </p:nvGrpSpPr>
            <p:grpSpPr>
              <a:xfrm>
                <a:off x="4762623" y="3837847"/>
                <a:ext cx="42416" cy="36273"/>
                <a:chOff x="4762623" y="3837847"/>
                <a:chExt cx="42416" cy="36273"/>
              </a:xfrm>
            </p:grpSpPr>
            <p:sp>
              <p:nvSpPr>
                <p:cNvPr id="4394" name="Google Shape;4394;p75"/>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5"/>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6" name="Google Shape;4396;p75"/>
              <p:cNvGrpSpPr/>
              <p:nvPr/>
            </p:nvGrpSpPr>
            <p:grpSpPr>
              <a:xfrm>
                <a:off x="4746044" y="4104966"/>
                <a:ext cx="33497" cy="28699"/>
                <a:chOff x="4746044" y="4104966"/>
                <a:chExt cx="33497" cy="28699"/>
              </a:xfrm>
            </p:grpSpPr>
            <p:sp>
              <p:nvSpPr>
                <p:cNvPr id="4397" name="Google Shape;4397;p75"/>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5"/>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9" name="Google Shape;4399;p75"/>
              <p:cNvGrpSpPr/>
              <p:nvPr/>
            </p:nvGrpSpPr>
            <p:grpSpPr>
              <a:xfrm>
                <a:off x="4859646" y="4162554"/>
                <a:ext cx="33591" cy="28762"/>
                <a:chOff x="4859646" y="4162554"/>
                <a:chExt cx="33591" cy="28762"/>
              </a:xfrm>
            </p:grpSpPr>
            <p:sp>
              <p:nvSpPr>
                <p:cNvPr id="4400" name="Google Shape;4400;p75"/>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5"/>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02" name="Google Shape;4402;p75"/>
            <p:cNvGrpSpPr/>
            <p:nvPr/>
          </p:nvGrpSpPr>
          <p:grpSpPr>
            <a:xfrm>
              <a:off x="3597785" y="3274438"/>
              <a:ext cx="855610" cy="1122100"/>
              <a:chOff x="3597785" y="3274438"/>
              <a:chExt cx="855610" cy="1122100"/>
            </a:xfrm>
          </p:grpSpPr>
          <p:grpSp>
            <p:nvGrpSpPr>
              <p:cNvPr id="4403" name="Google Shape;4403;p75"/>
              <p:cNvGrpSpPr/>
              <p:nvPr/>
            </p:nvGrpSpPr>
            <p:grpSpPr>
              <a:xfrm>
                <a:off x="3617857" y="3284717"/>
                <a:ext cx="826785" cy="1099165"/>
                <a:chOff x="3617857" y="3284717"/>
                <a:chExt cx="826785" cy="1099165"/>
              </a:xfrm>
            </p:grpSpPr>
            <p:sp>
              <p:nvSpPr>
                <p:cNvPr id="4404" name="Google Shape;4404;p75"/>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5"/>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5"/>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5"/>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5"/>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5"/>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5"/>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5"/>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5"/>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5"/>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5"/>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5"/>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5"/>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5"/>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5"/>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5"/>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5"/>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5"/>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5"/>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5"/>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5"/>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5"/>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5"/>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5"/>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5"/>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5"/>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5"/>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5"/>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5"/>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5"/>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5"/>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5"/>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5"/>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5"/>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5"/>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5"/>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5"/>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5"/>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5"/>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5"/>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5"/>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5"/>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5"/>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5"/>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5"/>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5"/>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5"/>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5"/>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5"/>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5"/>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5"/>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5"/>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5"/>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5"/>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5"/>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5"/>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75"/>
              <p:cNvGrpSpPr/>
              <p:nvPr/>
            </p:nvGrpSpPr>
            <p:grpSpPr>
              <a:xfrm>
                <a:off x="4180904" y="4251758"/>
                <a:ext cx="37783" cy="32420"/>
                <a:chOff x="4180904" y="4251758"/>
                <a:chExt cx="37783" cy="32420"/>
              </a:xfrm>
            </p:grpSpPr>
            <p:sp>
              <p:nvSpPr>
                <p:cNvPr id="4461" name="Google Shape;4461;p75"/>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5"/>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75"/>
              <p:cNvGrpSpPr/>
              <p:nvPr/>
            </p:nvGrpSpPr>
            <p:grpSpPr>
              <a:xfrm>
                <a:off x="4201644" y="4081324"/>
                <a:ext cx="37783" cy="32364"/>
                <a:chOff x="4201644" y="4081324"/>
                <a:chExt cx="37783" cy="32364"/>
              </a:xfrm>
            </p:grpSpPr>
            <p:sp>
              <p:nvSpPr>
                <p:cNvPr id="4464" name="Google Shape;4464;p75"/>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5"/>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75"/>
              <p:cNvGrpSpPr/>
              <p:nvPr/>
            </p:nvGrpSpPr>
            <p:grpSpPr>
              <a:xfrm>
                <a:off x="4284416" y="3887428"/>
                <a:ext cx="37783" cy="32451"/>
                <a:chOff x="4284416" y="3887428"/>
                <a:chExt cx="37783" cy="32451"/>
              </a:xfrm>
            </p:grpSpPr>
            <p:sp>
              <p:nvSpPr>
                <p:cNvPr id="4467" name="Google Shape;4467;p75"/>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5"/>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75"/>
              <p:cNvGrpSpPr/>
              <p:nvPr/>
            </p:nvGrpSpPr>
            <p:grpSpPr>
              <a:xfrm>
                <a:off x="4223721" y="3860404"/>
                <a:ext cx="37870" cy="32364"/>
                <a:chOff x="4223721" y="3860404"/>
                <a:chExt cx="37870" cy="32364"/>
              </a:xfrm>
            </p:grpSpPr>
            <p:sp>
              <p:nvSpPr>
                <p:cNvPr id="4470" name="Google Shape;4470;p75"/>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5"/>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75"/>
              <p:cNvGrpSpPr/>
              <p:nvPr/>
            </p:nvGrpSpPr>
            <p:grpSpPr>
              <a:xfrm>
                <a:off x="4104889" y="3699242"/>
                <a:ext cx="37776" cy="32357"/>
                <a:chOff x="4104889" y="3699242"/>
                <a:chExt cx="37776" cy="32357"/>
              </a:xfrm>
            </p:grpSpPr>
            <p:sp>
              <p:nvSpPr>
                <p:cNvPr id="4473" name="Google Shape;4473;p75"/>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5"/>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75"/>
              <p:cNvGrpSpPr/>
              <p:nvPr/>
            </p:nvGrpSpPr>
            <p:grpSpPr>
              <a:xfrm>
                <a:off x="4143608" y="3475121"/>
                <a:ext cx="37878" cy="32420"/>
                <a:chOff x="4143608" y="3475121"/>
                <a:chExt cx="37878" cy="32420"/>
              </a:xfrm>
            </p:grpSpPr>
            <p:sp>
              <p:nvSpPr>
                <p:cNvPr id="4476" name="Google Shape;4476;p75"/>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5"/>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75"/>
              <p:cNvGrpSpPr/>
              <p:nvPr/>
            </p:nvGrpSpPr>
            <p:grpSpPr>
              <a:xfrm>
                <a:off x="4217248" y="3570893"/>
                <a:ext cx="37776" cy="32364"/>
                <a:chOff x="4217248" y="3570893"/>
                <a:chExt cx="37776" cy="32364"/>
              </a:xfrm>
            </p:grpSpPr>
            <p:sp>
              <p:nvSpPr>
                <p:cNvPr id="4479" name="Google Shape;4479;p75"/>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5"/>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75"/>
              <p:cNvGrpSpPr/>
              <p:nvPr/>
            </p:nvGrpSpPr>
            <p:grpSpPr>
              <a:xfrm>
                <a:off x="4255307" y="3431612"/>
                <a:ext cx="37776" cy="32451"/>
                <a:chOff x="4255307" y="3431612"/>
                <a:chExt cx="37776" cy="32451"/>
              </a:xfrm>
            </p:grpSpPr>
            <p:sp>
              <p:nvSpPr>
                <p:cNvPr id="4482" name="Google Shape;4482;p75"/>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5"/>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75"/>
              <p:cNvGrpSpPr/>
              <p:nvPr/>
            </p:nvGrpSpPr>
            <p:grpSpPr>
              <a:xfrm>
                <a:off x="3853052" y="3577398"/>
                <a:ext cx="37776" cy="32420"/>
                <a:chOff x="3853052" y="3577398"/>
                <a:chExt cx="37776" cy="32420"/>
              </a:xfrm>
            </p:grpSpPr>
            <p:sp>
              <p:nvSpPr>
                <p:cNvPr id="4485" name="Google Shape;4485;p75"/>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5"/>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75"/>
              <p:cNvGrpSpPr/>
              <p:nvPr/>
            </p:nvGrpSpPr>
            <p:grpSpPr>
              <a:xfrm>
                <a:off x="4039908" y="3412107"/>
                <a:ext cx="37776" cy="32357"/>
                <a:chOff x="4039908" y="3412107"/>
                <a:chExt cx="37776" cy="32357"/>
              </a:xfrm>
            </p:grpSpPr>
            <p:sp>
              <p:nvSpPr>
                <p:cNvPr id="4488" name="Google Shape;4488;p75"/>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5"/>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75"/>
              <p:cNvGrpSpPr/>
              <p:nvPr/>
            </p:nvGrpSpPr>
            <p:grpSpPr>
              <a:xfrm>
                <a:off x="4017360" y="3342061"/>
                <a:ext cx="37870" cy="32380"/>
                <a:chOff x="4017360" y="3342061"/>
                <a:chExt cx="37870" cy="32380"/>
              </a:xfrm>
            </p:grpSpPr>
            <p:sp>
              <p:nvSpPr>
                <p:cNvPr id="4491" name="Google Shape;4491;p75"/>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5"/>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3" name="Google Shape;4493;p75"/>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5"/>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5" name="Google Shape;4495;p75"/>
              <p:cNvGrpSpPr/>
              <p:nvPr/>
            </p:nvGrpSpPr>
            <p:grpSpPr>
              <a:xfrm>
                <a:off x="3750870" y="3418650"/>
                <a:ext cx="37776" cy="32380"/>
                <a:chOff x="3750870" y="3418650"/>
                <a:chExt cx="37776" cy="32380"/>
              </a:xfrm>
            </p:grpSpPr>
            <p:sp>
              <p:nvSpPr>
                <p:cNvPr id="4496" name="Google Shape;4496;p75"/>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5"/>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75"/>
              <p:cNvGrpSpPr/>
              <p:nvPr/>
            </p:nvGrpSpPr>
            <p:grpSpPr>
              <a:xfrm>
                <a:off x="3632509" y="3274438"/>
                <a:ext cx="37783" cy="32357"/>
                <a:chOff x="3632509" y="3274438"/>
                <a:chExt cx="37783" cy="32357"/>
              </a:xfrm>
            </p:grpSpPr>
            <p:sp>
              <p:nvSpPr>
                <p:cNvPr id="4499" name="Google Shape;4499;p75"/>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5"/>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75"/>
              <p:cNvGrpSpPr/>
              <p:nvPr/>
            </p:nvGrpSpPr>
            <p:grpSpPr>
              <a:xfrm>
                <a:off x="3906424" y="3297561"/>
                <a:ext cx="37776" cy="32451"/>
                <a:chOff x="3906424" y="3297561"/>
                <a:chExt cx="37776" cy="32451"/>
              </a:xfrm>
            </p:grpSpPr>
            <p:sp>
              <p:nvSpPr>
                <p:cNvPr id="4502" name="Google Shape;4502;p75"/>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5"/>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75"/>
              <p:cNvGrpSpPr/>
              <p:nvPr/>
            </p:nvGrpSpPr>
            <p:grpSpPr>
              <a:xfrm>
                <a:off x="3866084" y="3412107"/>
                <a:ext cx="37776" cy="32357"/>
                <a:chOff x="3866084" y="3412107"/>
                <a:chExt cx="37776" cy="32357"/>
              </a:xfrm>
            </p:grpSpPr>
            <p:sp>
              <p:nvSpPr>
                <p:cNvPr id="4505" name="Google Shape;4505;p75"/>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5"/>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75"/>
              <p:cNvGrpSpPr/>
              <p:nvPr/>
            </p:nvGrpSpPr>
            <p:grpSpPr>
              <a:xfrm>
                <a:off x="4023919" y="3766409"/>
                <a:ext cx="37783" cy="32357"/>
                <a:chOff x="4023919" y="3766409"/>
                <a:chExt cx="37783" cy="32357"/>
              </a:xfrm>
            </p:grpSpPr>
            <p:sp>
              <p:nvSpPr>
                <p:cNvPr id="4508" name="Google Shape;4508;p75"/>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5"/>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75"/>
              <p:cNvGrpSpPr/>
              <p:nvPr/>
            </p:nvGrpSpPr>
            <p:grpSpPr>
              <a:xfrm>
                <a:off x="3973882" y="3779449"/>
                <a:ext cx="37776" cy="32357"/>
                <a:chOff x="3973882" y="3779449"/>
                <a:chExt cx="37776" cy="32357"/>
              </a:xfrm>
            </p:grpSpPr>
            <p:sp>
              <p:nvSpPr>
                <p:cNvPr id="4511" name="Google Shape;4511;p75"/>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5"/>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75"/>
              <p:cNvGrpSpPr/>
              <p:nvPr/>
            </p:nvGrpSpPr>
            <p:grpSpPr>
              <a:xfrm>
                <a:off x="4073398" y="3838028"/>
                <a:ext cx="37776" cy="32380"/>
                <a:chOff x="4073398" y="3838028"/>
                <a:chExt cx="37776" cy="32380"/>
              </a:xfrm>
            </p:grpSpPr>
            <p:sp>
              <p:nvSpPr>
                <p:cNvPr id="4514" name="Google Shape;4514;p75"/>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5"/>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75"/>
              <p:cNvGrpSpPr/>
              <p:nvPr/>
            </p:nvGrpSpPr>
            <p:grpSpPr>
              <a:xfrm>
                <a:off x="4342672" y="4144496"/>
                <a:ext cx="37752" cy="32364"/>
                <a:chOff x="4342672" y="4144496"/>
                <a:chExt cx="37752" cy="32364"/>
              </a:xfrm>
            </p:grpSpPr>
            <p:sp>
              <p:nvSpPr>
                <p:cNvPr id="4517" name="Google Shape;4517;p75"/>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5"/>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75"/>
              <p:cNvGrpSpPr/>
              <p:nvPr/>
            </p:nvGrpSpPr>
            <p:grpSpPr>
              <a:xfrm>
                <a:off x="4406386" y="4056872"/>
                <a:ext cx="37783" cy="32364"/>
                <a:chOff x="4406386" y="4056872"/>
                <a:chExt cx="37783" cy="32364"/>
              </a:xfrm>
            </p:grpSpPr>
            <p:sp>
              <p:nvSpPr>
                <p:cNvPr id="4520" name="Google Shape;4520;p75"/>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5"/>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75"/>
              <p:cNvGrpSpPr/>
              <p:nvPr/>
            </p:nvGrpSpPr>
            <p:grpSpPr>
              <a:xfrm>
                <a:off x="4284416" y="4245254"/>
                <a:ext cx="37783" cy="32357"/>
                <a:chOff x="4284416" y="4245254"/>
                <a:chExt cx="37783" cy="32357"/>
              </a:xfrm>
            </p:grpSpPr>
            <p:sp>
              <p:nvSpPr>
                <p:cNvPr id="4523" name="Google Shape;4523;p75"/>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5"/>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75"/>
              <p:cNvGrpSpPr/>
              <p:nvPr/>
            </p:nvGrpSpPr>
            <p:grpSpPr>
              <a:xfrm>
                <a:off x="4219057" y="4331258"/>
                <a:ext cx="37776" cy="32364"/>
                <a:chOff x="4219057" y="4331258"/>
                <a:chExt cx="37776" cy="32364"/>
              </a:xfrm>
            </p:grpSpPr>
            <p:sp>
              <p:nvSpPr>
                <p:cNvPr id="4526" name="Google Shape;4526;p75"/>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5"/>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8" name="Google Shape;4528;p75"/>
              <p:cNvGrpSpPr/>
              <p:nvPr/>
            </p:nvGrpSpPr>
            <p:grpSpPr>
              <a:xfrm>
                <a:off x="4204122" y="4141688"/>
                <a:ext cx="33497" cy="28699"/>
                <a:chOff x="4204122" y="4141688"/>
                <a:chExt cx="33497" cy="28699"/>
              </a:xfrm>
            </p:grpSpPr>
            <p:sp>
              <p:nvSpPr>
                <p:cNvPr id="4529" name="Google Shape;4529;p75"/>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5"/>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1" name="Google Shape;4531;p75"/>
              <p:cNvGrpSpPr/>
              <p:nvPr/>
            </p:nvGrpSpPr>
            <p:grpSpPr>
              <a:xfrm>
                <a:off x="4301546" y="4003869"/>
                <a:ext cx="38916" cy="33324"/>
                <a:chOff x="4301546" y="4003869"/>
                <a:chExt cx="38916" cy="33324"/>
              </a:xfrm>
            </p:grpSpPr>
            <p:sp>
              <p:nvSpPr>
                <p:cNvPr id="4532" name="Google Shape;4532;p75"/>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5"/>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75"/>
              <p:cNvGrpSpPr/>
              <p:nvPr/>
            </p:nvGrpSpPr>
            <p:grpSpPr>
              <a:xfrm>
                <a:off x="4210681" y="3924669"/>
                <a:ext cx="36549" cy="31366"/>
                <a:chOff x="4210681" y="3924669"/>
                <a:chExt cx="36549" cy="31366"/>
              </a:xfrm>
            </p:grpSpPr>
            <p:sp>
              <p:nvSpPr>
                <p:cNvPr id="4535" name="Google Shape;4535;p75"/>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5"/>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75"/>
              <p:cNvGrpSpPr/>
              <p:nvPr/>
            </p:nvGrpSpPr>
            <p:grpSpPr>
              <a:xfrm>
                <a:off x="3987771" y="3628874"/>
                <a:ext cx="31499" cy="26993"/>
                <a:chOff x="3987771" y="3628874"/>
                <a:chExt cx="31499" cy="26993"/>
              </a:xfrm>
            </p:grpSpPr>
            <p:sp>
              <p:nvSpPr>
                <p:cNvPr id="4538" name="Google Shape;4538;p75"/>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5"/>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75"/>
              <p:cNvGrpSpPr/>
              <p:nvPr/>
            </p:nvGrpSpPr>
            <p:grpSpPr>
              <a:xfrm>
                <a:off x="4087382" y="3775674"/>
                <a:ext cx="31405" cy="26898"/>
                <a:chOff x="4087382" y="3775674"/>
                <a:chExt cx="31405" cy="26898"/>
              </a:xfrm>
            </p:grpSpPr>
            <p:sp>
              <p:nvSpPr>
                <p:cNvPr id="4541" name="Google Shape;4541;p75"/>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5"/>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75"/>
              <p:cNvGrpSpPr/>
              <p:nvPr/>
            </p:nvGrpSpPr>
            <p:grpSpPr>
              <a:xfrm>
                <a:off x="4118873" y="3856637"/>
                <a:ext cx="31405" cy="26906"/>
                <a:chOff x="4118873" y="3856637"/>
                <a:chExt cx="31405" cy="26906"/>
              </a:xfrm>
            </p:grpSpPr>
            <p:sp>
              <p:nvSpPr>
                <p:cNvPr id="4544" name="Google Shape;4544;p75"/>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5"/>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75"/>
              <p:cNvGrpSpPr/>
              <p:nvPr/>
            </p:nvGrpSpPr>
            <p:grpSpPr>
              <a:xfrm>
                <a:off x="4168541" y="3639523"/>
                <a:ext cx="31499" cy="26906"/>
                <a:chOff x="4168541" y="3639523"/>
                <a:chExt cx="31499" cy="26906"/>
              </a:xfrm>
            </p:grpSpPr>
            <p:sp>
              <p:nvSpPr>
                <p:cNvPr id="4547" name="Google Shape;4547;p75"/>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5"/>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75"/>
              <p:cNvGrpSpPr/>
              <p:nvPr/>
            </p:nvGrpSpPr>
            <p:grpSpPr>
              <a:xfrm>
                <a:off x="3965789" y="3393545"/>
                <a:ext cx="31405" cy="26945"/>
                <a:chOff x="3965789" y="3393545"/>
                <a:chExt cx="31405" cy="26945"/>
              </a:xfrm>
            </p:grpSpPr>
            <p:sp>
              <p:nvSpPr>
                <p:cNvPr id="4550" name="Google Shape;4550;p75"/>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5"/>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75"/>
              <p:cNvGrpSpPr/>
              <p:nvPr/>
            </p:nvGrpSpPr>
            <p:grpSpPr>
              <a:xfrm>
                <a:off x="3925166" y="3491008"/>
                <a:ext cx="31405" cy="27001"/>
                <a:chOff x="3925166" y="3491008"/>
                <a:chExt cx="31405" cy="27001"/>
              </a:xfrm>
            </p:grpSpPr>
            <p:sp>
              <p:nvSpPr>
                <p:cNvPr id="4553" name="Google Shape;4553;p75"/>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5"/>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75"/>
              <p:cNvGrpSpPr/>
              <p:nvPr/>
            </p:nvGrpSpPr>
            <p:grpSpPr>
              <a:xfrm>
                <a:off x="3682845" y="3340976"/>
                <a:ext cx="31397" cy="26898"/>
                <a:chOff x="3682845" y="3340976"/>
                <a:chExt cx="31397" cy="26898"/>
              </a:xfrm>
            </p:grpSpPr>
            <p:sp>
              <p:nvSpPr>
                <p:cNvPr id="4556" name="Google Shape;4556;p75"/>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5"/>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75"/>
              <p:cNvGrpSpPr/>
              <p:nvPr/>
            </p:nvGrpSpPr>
            <p:grpSpPr>
              <a:xfrm>
                <a:off x="3795393" y="3353725"/>
                <a:ext cx="31499" cy="26993"/>
                <a:chOff x="3795393" y="3353725"/>
                <a:chExt cx="31499" cy="26993"/>
              </a:xfrm>
            </p:grpSpPr>
            <p:sp>
              <p:nvSpPr>
                <p:cNvPr id="4559" name="Google Shape;4559;p75"/>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75"/>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75"/>
              <p:cNvGrpSpPr/>
              <p:nvPr/>
            </p:nvGrpSpPr>
            <p:grpSpPr>
              <a:xfrm>
                <a:off x="4176909" y="4363221"/>
                <a:ext cx="38924" cy="33316"/>
                <a:chOff x="4176909" y="4363221"/>
                <a:chExt cx="38924" cy="33316"/>
              </a:xfrm>
            </p:grpSpPr>
            <p:sp>
              <p:nvSpPr>
                <p:cNvPr id="4562" name="Google Shape;4562;p75"/>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5"/>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75"/>
              <p:cNvGrpSpPr/>
              <p:nvPr/>
            </p:nvGrpSpPr>
            <p:grpSpPr>
              <a:xfrm>
                <a:off x="4226191" y="4007660"/>
                <a:ext cx="33560" cy="28770"/>
                <a:chOff x="4226191" y="4007660"/>
                <a:chExt cx="33560" cy="28770"/>
              </a:xfrm>
            </p:grpSpPr>
            <p:sp>
              <p:nvSpPr>
                <p:cNvPr id="4565" name="Google Shape;4565;p75"/>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5"/>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75"/>
              <p:cNvGrpSpPr/>
              <p:nvPr/>
            </p:nvGrpSpPr>
            <p:grpSpPr>
              <a:xfrm>
                <a:off x="3597785" y="3377045"/>
                <a:ext cx="33591" cy="28699"/>
                <a:chOff x="3597785" y="3377045"/>
                <a:chExt cx="33591" cy="28699"/>
              </a:xfrm>
            </p:grpSpPr>
            <p:sp>
              <p:nvSpPr>
                <p:cNvPr id="4568" name="Google Shape;4568;p75"/>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5"/>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75"/>
              <p:cNvGrpSpPr/>
              <p:nvPr/>
            </p:nvGrpSpPr>
            <p:grpSpPr>
              <a:xfrm>
                <a:off x="3887870" y="3669796"/>
                <a:ext cx="33591" cy="28692"/>
                <a:chOff x="3887870" y="3669796"/>
                <a:chExt cx="33591" cy="28692"/>
              </a:xfrm>
            </p:grpSpPr>
            <p:sp>
              <p:nvSpPr>
                <p:cNvPr id="4571" name="Google Shape;4571;p75"/>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75"/>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75"/>
              <p:cNvGrpSpPr/>
              <p:nvPr/>
            </p:nvGrpSpPr>
            <p:grpSpPr>
              <a:xfrm>
                <a:off x="3818320" y="3481625"/>
                <a:ext cx="33497" cy="28770"/>
                <a:chOff x="3818320" y="3481625"/>
                <a:chExt cx="33497" cy="28770"/>
              </a:xfrm>
            </p:grpSpPr>
            <p:sp>
              <p:nvSpPr>
                <p:cNvPr id="4574" name="Google Shape;4574;p75"/>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5"/>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75"/>
              <p:cNvGrpSpPr/>
              <p:nvPr/>
            </p:nvGrpSpPr>
            <p:grpSpPr>
              <a:xfrm>
                <a:off x="4278139" y="4120948"/>
                <a:ext cx="37492" cy="32129"/>
                <a:chOff x="4278139" y="4120948"/>
                <a:chExt cx="37492" cy="32129"/>
              </a:xfrm>
            </p:grpSpPr>
            <p:sp>
              <p:nvSpPr>
                <p:cNvPr id="4577" name="Google Shape;4577;p75"/>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5"/>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9" name="Google Shape;4579;p75"/>
              <p:cNvGrpSpPr/>
              <p:nvPr/>
            </p:nvGrpSpPr>
            <p:grpSpPr>
              <a:xfrm>
                <a:off x="4419898" y="3977388"/>
                <a:ext cx="33497" cy="28692"/>
                <a:chOff x="4419898" y="3977388"/>
                <a:chExt cx="33497" cy="28692"/>
              </a:xfrm>
            </p:grpSpPr>
            <p:sp>
              <p:nvSpPr>
                <p:cNvPr id="4580" name="Google Shape;4580;p75"/>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5"/>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75"/>
              <p:cNvGrpSpPr/>
              <p:nvPr/>
            </p:nvGrpSpPr>
            <p:grpSpPr>
              <a:xfrm>
                <a:off x="4158930" y="4034684"/>
                <a:ext cx="33497" cy="28762"/>
                <a:chOff x="4158930" y="4034684"/>
                <a:chExt cx="33497" cy="28762"/>
              </a:xfrm>
            </p:grpSpPr>
            <p:sp>
              <p:nvSpPr>
                <p:cNvPr id="4583" name="Google Shape;4583;p75"/>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5"/>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5" name="Google Shape;4585;p75"/>
              <p:cNvGrpSpPr/>
              <p:nvPr/>
            </p:nvGrpSpPr>
            <p:grpSpPr>
              <a:xfrm>
                <a:off x="4134949" y="3957049"/>
                <a:ext cx="33497" cy="28770"/>
                <a:chOff x="4134949" y="3957049"/>
                <a:chExt cx="33497" cy="28770"/>
              </a:xfrm>
            </p:grpSpPr>
            <p:sp>
              <p:nvSpPr>
                <p:cNvPr id="4586" name="Google Shape;4586;p75"/>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5"/>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75"/>
              <p:cNvGrpSpPr/>
              <p:nvPr/>
            </p:nvGrpSpPr>
            <p:grpSpPr>
              <a:xfrm>
                <a:off x="4193653" y="4184403"/>
                <a:ext cx="43580" cy="37264"/>
                <a:chOff x="4193653" y="4184403"/>
                <a:chExt cx="43580" cy="37264"/>
              </a:xfrm>
            </p:grpSpPr>
            <p:sp>
              <p:nvSpPr>
                <p:cNvPr id="4589" name="Google Shape;4589;p75"/>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5"/>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1" name="Google Shape;4591;p75"/>
              <p:cNvGrpSpPr/>
              <p:nvPr/>
            </p:nvGrpSpPr>
            <p:grpSpPr>
              <a:xfrm>
                <a:off x="4343600" y="3943844"/>
                <a:ext cx="43580" cy="37312"/>
                <a:chOff x="4343600" y="3943844"/>
                <a:chExt cx="43580" cy="37312"/>
              </a:xfrm>
            </p:grpSpPr>
            <p:sp>
              <p:nvSpPr>
                <p:cNvPr id="4592" name="Google Shape;4592;p75"/>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5"/>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4" name="Google Shape;4594;p75"/>
              <p:cNvGrpSpPr/>
              <p:nvPr/>
            </p:nvGrpSpPr>
            <p:grpSpPr>
              <a:xfrm>
                <a:off x="4172339" y="3381693"/>
                <a:ext cx="31499" cy="27001"/>
                <a:chOff x="4172339" y="3381693"/>
                <a:chExt cx="31499" cy="27001"/>
              </a:xfrm>
            </p:grpSpPr>
            <p:sp>
              <p:nvSpPr>
                <p:cNvPr id="4595" name="Google Shape;4595;p75"/>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5"/>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00"/>
        <p:cNvGrpSpPr/>
        <p:nvPr/>
      </p:nvGrpSpPr>
      <p:grpSpPr>
        <a:xfrm>
          <a:off x="0" y="0"/>
          <a:ext cx="0" cy="0"/>
          <a:chOff x="0" y="0"/>
          <a:chExt cx="0" cy="0"/>
        </a:xfrm>
      </p:grpSpPr>
      <p:grpSp>
        <p:nvGrpSpPr>
          <p:cNvPr id="4601" name="Google Shape;4601;p76"/>
          <p:cNvGrpSpPr/>
          <p:nvPr/>
        </p:nvGrpSpPr>
        <p:grpSpPr>
          <a:xfrm>
            <a:off x="729274" y="969771"/>
            <a:ext cx="2507799" cy="206239"/>
            <a:chOff x="106648" y="895722"/>
            <a:chExt cx="4481413" cy="374300"/>
          </a:xfrm>
        </p:grpSpPr>
        <p:grpSp>
          <p:nvGrpSpPr>
            <p:cNvPr id="4602" name="Google Shape;4602;p76"/>
            <p:cNvGrpSpPr/>
            <p:nvPr/>
          </p:nvGrpSpPr>
          <p:grpSpPr>
            <a:xfrm>
              <a:off x="2233276" y="895722"/>
              <a:ext cx="1082667" cy="223591"/>
              <a:chOff x="4808316" y="2800065"/>
              <a:chExt cx="1999386" cy="412910"/>
            </a:xfrm>
          </p:grpSpPr>
          <p:sp>
            <p:nvSpPr>
              <p:cNvPr id="4603" name="Google Shape;4603;p7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4" name="Google Shape;4604;p76"/>
              <p:cNvGrpSpPr/>
              <p:nvPr/>
            </p:nvGrpSpPr>
            <p:grpSpPr>
              <a:xfrm>
                <a:off x="4808316" y="2800065"/>
                <a:ext cx="92400" cy="411825"/>
                <a:chOff x="845575" y="2563700"/>
                <a:chExt cx="92400" cy="411825"/>
              </a:xfrm>
            </p:grpSpPr>
            <p:cxnSp>
              <p:nvCxnSpPr>
                <p:cNvPr id="4605" name="Google Shape;4605;p7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06" name="Google Shape;4606;p7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7" name="Google Shape;4607;p76"/>
            <p:cNvGrpSpPr/>
            <p:nvPr/>
          </p:nvGrpSpPr>
          <p:grpSpPr>
            <a:xfrm>
              <a:off x="106648" y="895722"/>
              <a:ext cx="1088401" cy="223591"/>
              <a:chOff x="881025" y="2800065"/>
              <a:chExt cx="2009975" cy="412910"/>
            </a:xfrm>
          </p:grpSpPr>
          <p:sp>
            <p:nvSpPr>
              <p:cNvPr id="4608" name="Google Shape;4608;p7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9" name="Google Shape;4609;p76"/>
              <p:cNvGrpSpPr/>
              <p:nvPr/>
            </p:nvGrpSpPr>
            <p:grpSpPr>
              <a:xfrm>
                <a:off x="881025" y="2800065"/>
                <a:ext cx="92400" cy="411825"/>
                <a:chOff x="845575" y="2563700"/>
                <a:chExt cx="92400" cy="411825"/>
              </a:xfrm>
            </p:grpSpPr>
            <p:cxnSp>
              <p:nvCxnSpPr>
                <p:cNvPr id="4610" name="Google Shape;4610;p7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11" name="Google Shape;4611;p7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2" name="Google Shape;4612;p76"/>
            <p:cNvGrpSpPr/>
            <p:nvPr/>
          </p:nvGrpSpPr>
          <p:grpSpPr>
            <a:xfrm>
              <a:off x="1172346" y="1047018"/>
              <a:ext cx="1083151" cy="223003"/>
              <a:chOff x="2849073" y="3079467"/>
              <a:chExt cx="2000279" cy="411825"/>
            </a:xfrm>
          </p:grpSpPr>
          <p:sp>
            <p:nvSpPr>
              <p:cNvPr id="4613" name="Google Shape;4613;p7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4" name="Google Shape;4614;p76"/>
              <p:cNvGrpSpPr/>
              <p:nvPr/>
            </p:nvGrpSpPr>
            <p:grpSpPr>
              <a:xfrm rot="10800000">
                <a:off x="2849073" y="3079467"/>
                <a:ext cx="92400" cy="411825"/>
                <a:chOff x="2070100" y="2563700"/>
                <a:chExt cx="92400" cy="411825"/>
              </a:xfrm>
            </p:grpSpPr>
            <p:cxnSp>
              <p:nvCxnSpPr>
                <p:cNvPr id="4615" name="Google Shape;4615;p7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16" name="Google Shape;4616;p7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7" name="Google Shape;4617;p76"/>
            <p:cNvGrpSpPr/>
            <p:nvPr/>
          </p:nvGrpSpPr>
          <p:grpSpPr>
            <a:xfrm>
              <a:off x="3290132" y="1047018"/>
              <a:ext cx="1297929" cy="223003"/>
              <a:chOff x="6760035" y="3079467"/>
              <a:chExt cx="2396914" cy="411825"/>
            </a:xfrm>
          </p:grpSpPr>
          <p:sp>
            <p:nvSpPr>
              <p:cNvPr id="4618" name="Google Shape;4618;p7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9" name="Google Shape;4619;p76"/>
              <p:cNvGrpSpPr/>
              <p:nvPr/>
            </p:nvGrpSpPr>
            <p:grpSpPr>
              <a:xfrm rot="10800000">
                <a:off x="6760035" y="3079467"/>
                <a:ext cx="92400" cy="411825"/>
                <a:chOff x="2070100" y="2563700"/>
                <a:chExt cx="92400" cy="411825"/>
              </a:xfrm>
            </p:grpSpPr>
            <p:cxnSp>
              <p:nvCxnSpPr>
                <p:cNvPr id="4620" name="Google Shape;4620;p7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21" name="Google Shape;4621;p7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22" name="Google Shape;4622;p76"/>
          <p:cNvGrpSpPr/>
          <p:nvPr/>
        </p:nvGrpSpPr>
        <p:grpSpPr>
          <a:xfrm>
            <a:off x="2147036" y="3369142"/>
            <a:ext cx="1086701" cy="799429"/>
            <a:chOff x="2183288" y="3555572"/>
            <a:chExt cx="1136241" cy="835873"/>
          </a:xfrm>
        </p:grpSpPr>
        <p:sp>
          <p:nvSpPr>
            <p:cNvPr id="4623" name="Google Shape;4623;p7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4" name="Google Shape;4624;p76"/>
            <p:cNvGrpSpPr/>
            <p:nvPr/>
          </p:nvGrpSpPr>
          <p:grpSpPr>
            <a:xfrm>
              <a:off x="2205895" y="3637269"/>
              <a:ext cx="1089848" cy="724993"/>
              <a:chOff x="2205895" y="3637269"/>
              <a:chExt cx="1089848" cy="724993"/>
            </a:xfrm>
          </p:grpSpPr>
          <p:sp>
            <p:nvSpPr>
              <p:cNvPr id="4625" name="Google Shape;4625;p7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1" name="Google Shape;4631;p7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7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33" name="Google Shape;4633;p76"/>
            <p:cNvGrpSpPr/>
            <p:nvPr/>
          </p:nvGrpSpPr>
          <p:grpSpPr>
            <a:xfrm>
              <a:off x="3173850" y="3779426"/>
              <a:ext cx="145679" cy="70048"/>
              <a:chOff x="3173850" y="3779426"/>
              <a:chExt cx="145679" cy="70048"/>
            </a:xfrm>
          </p:grpSpPr>
          <p:cxnSp>
            <p:nvCxnSpPr>
              <p:cNvPr id="4634" name="Google Shape;4634;p7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635" name="Google Shape;4635;p7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76"/>
            <p:cNvGrpSpPr/>
            <p:nvPr/>
          </p:nvGrpSpPr>
          <p:grpSpPr>
            <a:xfrm>
              <a:off x="2183288" y="4139483"/>
              <a:ext cx="145133" cy="70048"/>
              <a:chOff x="2183288" y="4139483"/>
              <a:chExt cx="145133" cy="70048"/>
            </a:xfrm>
          </p:grpSpPr>
          <p:cxnSp>
            <p:nvCxnSpPr>
              <p:cNvPr id="4637" name="Google Shape;4637;p7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638" name="Google Shape;4638;p7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9" name="Google Shape;4639;p7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0" name="Google Shape;4640;p7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41" name="Google Shape;4641;p76"/>
            <p:cNvGrpSpPr/>
            <p:nvPr/>
          </p:nvGrpSpPr>
          <p:grpSpPr>
            <a:xfrm>
              <a:off x="2943836" y="4268886"/>
              <a:ext cx="60717" cy="122559"/>
              <a:chOff x="2943836" y="4268886"/>
              <a:chExt cx="60717" cy="122559"/>
            </a:xfrm>
          </p:grpSpPr>
          <p:sp>
            <p:nvSpPr>
              <p:cNvPr id="4642" name="Google Shape;4642;p7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3" name="Google Shape;4643;p7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644" name="Google Shape;4644;p76"/>
          <p:cNvGrpSpPr/>
          <p:nvPr/>
        </p:nvGrpSpPr>
        <p:grpSpPr>
          <a:xfrm>
            <a:off x="3409981" y="1290142"/>
            <a:ext cx="1675870" cy="758251"/>
            <a:chOff x="3530532" y="1496185"/>
            <a:chExt cx="1562000" cy="706730"/>
          </a:xfrm>
        </p:grpSpPr>
        <p:cxnSp>
          <p:nvCxnSpPr>
            <p:cNvPr id="4645" name="Google Shape;4645;p7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646" name="Google Shape;4646;p76"/>
            <p:cNvGrpSpPr/>
            <p:nvPr/>
          </p:nvGrpSpPr>
          <p:grpSpPr>
            <a:xfrm>
              <a:off x="3530532" y="1496185"/>
              <a:ext cx="323430" cy="463587"/>
              <a:chOff x="3530532" y="1496185"/>
              <a:chExt cx="323430" cy="463587"/>
            </a:xfrm>
          </p:grpSpPr>
          <p:grpSp>
            <p:nvGrpSpPr>
              <p:cNvPr id="4647" name="Google Shape;4647;p76"/>
              <p:cNvGrpSpPr/>
              <p:nvPr/>
            </p:nvGrpSpPr>
            <p:grpSpPr>
              <a:xfrm>
                <a:off x="3567462" y="1496185"/>
                <a:ext cx="286500" cy="361376"/>
                <a:chOff x="3567462" y="1496185"/>
                <a:chExt cx="286500" cy="361376"/>
              </a:xfrm>
            </p:grpSpPr>
            <p:cxnSp>
              <p:nvCxnSpPr>
                <p:cNvPr id="4648" name="Google Shape;4648;p7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49" name="Google Shape;4649;p7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0" name="Google Shape;4650;p7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76"/>
            <p:cNvGrpSpPr/>
            <p:nvPr/>
          </p:nvGrpSpPr>
          <p:grpSpPr>
            <a:xfrm>
              <a:off x="3891569" y="1779209"/>
              <a:ext cx="323945" cy="423706"/>
              <a:chOff x="3891569" y="1779209"/>
              <a:chExt cx="323945" cy="423706"/>
            </a:xfrm>
          </p:grpSpPr>
          <p:grpSp>
            <p:nvGrpSpPr>
              <p:cNvPr id="4652" name="Google Shape;4652;p76"/>
              <p:cNvGrpSpPr/>
              <p:nvPr/>
            </p:nvGrpSpPr>
            <p:grpSpPr>
              <a:xfrm>
                <a:off x="3929014" y="1881638"/>
                <a:ext cx="286500" cy="321278"/>
                <a:chOff x="3929014" y="1881638"/>
                <a:chExt cx="286500" cy="321278"/>
              </a:xfrm>
            </p:grpSpPr>
            <p:cxnSp>
              <p:nvCxnSpPr>
                <p:cNvPr id="4653" name="Google Shape;4653;p7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654" name="Google Shape;4654;p7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5" name="Google Shape;4655;p7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6" name="Google Shape;4656;p76"/>
            <p:cNvGrpSpPr/>
            <p:nvPr/>
          </p:nvGrpSpPr>
          <p:grpSpPr>
            <a:xfrm>
              <a:off x="4252606" y="1496185"/>
              <a:ext cx="324721" cy="463587"/>
              <a:chOff x="4252606" y="1496185"/>
              <a:chExt cx="324721" cy="463587"/>
            </a:xfrm>
          </p:grpSpPr>
          <p:grpSp>
            <p:nvGrpSpPr>
              <p:cNvPr id="4657" name="Google Shape;4657;p76"/>
              <p:cNvGrpSpPr/>
              <p:nvPr/>
            </p:nvGrpSpPr>
            <p:grpSpPr>
              <a:xfrm>
                <a:off x="4290828" y="1496185"/>
                <a:ext cx="286500" cy="361376"/>
                <a:chOff x="4290828" y="1496185"/>
                <a:chExt cx="286500" cy="361376"/>
              </a:xfrm>
            </p:grpSpPr>
            <p:cxnSp>
              <p:nvCxnSpPr>
                <p:cNvPr id="4658" name="Google Shape;4658;p7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59" name="Google Shape;4659;p7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0" name="Google Shape;4660;p7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76"/>
            <p:cNvGrpSpPr/>
            <p:nvPr/>
          </p:nvGrpSpPr>
          <p:grpSpPr>
            <a:xfrm>
              <a:off x="4613643" y="1763716"/>
              <a:ext cx="325308" cy="439200"/>
              <a:chOff x="4613643" y="1763716"/>
              <a:chExt cx="325308" cy="439200"/>
            </a:xfrm>
          </p:grpSpPr>
          <p:grpSp>
            <p:nvGrpSpPr>
              <p:cNvPr id="4662" name="Google Shape;4662;p76"/>
              <p:cNvGrpSpPr/>
              <p:nvPr/>
            </p:nvGrpSpPr>
            <p:grpSpPr>
              <a:xfrm>
                <a:off x="4652451" y="1879538"/>
                <a:ext cx="286500" cy="323378"/>
                <a:chOff x="4652451" y="1879538"/>
                <a:chExt cx="286500" cy="323378"/>
              </a:xfrm>
            </p:grpSpPr>
            <p:cxnSp>
              <p:nvCxnSpPr>
                <p:cNvPr id="4663" name="Google Shape;4663;p7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664" name="Google Shape;4664;p7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5" name="Google Shape;4665;p7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6" name="Google Shape;4666;p76"/>
          <p:cNvGrpSpPr/>
          <p:nvPr/>
        </p:nvGrpSpPr>
        <p:grpSpPr>
          <a:xfrm>
            <a:off x="3421841" y="2143768"/>
            <a:ext cx="1652173" cy="391517"/>
            <a:chOff x="3512551" y="2358270"/>
            <a:chExt cx="1597383" cy="378533"/>
          </a:xfrm>
        </p:grpSpPr>
        <p:cxnSp>
          <p:nvCxnSpPr>
            <p:cNvPr id="4667" name="Google Shape;4667;p76"/>
            <p:cNvCxnSpPr>
              <a:stCxn id="4668" idx="6"/>
              <a:endCxn id="466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670" name="Google Shape;4670;p76"/>
            <p:cNvGrpSpPr/>
            <p:nvPr/>
          </p:nvGrpSpPr>
          <p:grpSpPr>
            <a:xfrm>
              <a:off x="3512551" y="2358270"/>
              <a:ext cx="225647" cy="307714"/>
              <a:chOff x="2182679" y="2004714"/>
              <a:chExt cx="792300" cy="1080458"/>
            </a:xfrm>
          </p:grpSpPr>
          <p:cxnSp>
            <p:nvCxnSpPr>
              <p:cNvPr id="4671" name="Google Shape;4671;p76"/>
              <p:cNvCxnSpPr>
                <a:stCxn id="467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68" name="Google Shape;4668;p7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76"/>
            <p:cNvGrpSpPr/>
            <p:nvPr/>
          </p:nvGrpSpPr>
          <p:grpSpPr>
            <a:xfrm>
              <a:off x="3969644" y="2440153"/>
              <a:ext cx="225853" cy="296651"/>
              <a:chOff x="3775710" y="1729289"/>
              <a:chExt cx="136500" cy="179289"/>
            </a:xfrm>
          </p:grpSpPr>
          <p:cxnSp>
            <p:nvCxnSpPr>
              <p:cNvPr id="4674" name="Google Shape;4674;p7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675" name="Google Shape;4675;p7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7" name="Google Shape;4677;p76"/>
            <p:cNvGrpSpPr/>
            <p:nvPr/>
          </p:nvGrpSpPr>
          <p:grpSpPr>
            <a:xfrm>
              <a:off x="4427051" y="2358270"/>
              <a:ext cx="225647" cy="307714"/>
              <a:chOff x="5393704" y="2004714"/>
              <a:chExt cx="792300" cy="1080458"/>
            </a:xfrm>
          </p:grpSpPr>
          <p:cxnSp>
            <p:nvCxnSpPr>
              <p:cNvPr id="4678" name="Google Shape;4678;p76"/>
              <p:cNvCxnSpPr>
                <a:stCxn id="467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80" name="Google Shape;4680;p7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1" name="Google Shape;4681;p76"/>
            <p:cNvGrpSpPr/>
            <p:nvPr/>
          </p:nvGrpSpPr>
          <p:grpSpPr>
            <a:xfrm>
              <a:off x="4884287" y="2440252"/>
              <a:ext cx="225647" cy="296532"/>
              <a:chOff x="6999166" y="2292572"/>
              <a:chExt cx="792300" cy="1041192"/>
            </a:xfrm>
          </p:grpSpPr>
          <p:cxnSp>
            <p:nvCxnSpPr>
              <p:cNvPr id="4682" name="Google Shape;4682;p7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669" name="Google Shape;4669;p7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4" name="Google Shape;4684;p76"/>
          <p:cNvGrpSpPr/>
          <p:nvPr/>
        </p:nvGrpSpPr>
        <p:grpSpPr>
          <a:xfrm>
            <a:off x="6842649" y="979967"/>
            <a:ext cx="1581844" cy="732818"/>
            <a:chOff x="634175" y="2986275"/>
            <a:chExt cx="3147949" cy="1458344"/>
          </a:xfrm>
        </p:grpSpPr>
        <p:cxnSp>
          <p:nvCxnSpPr>
            <p:cNvPr id="4685" name="Google Shape;4685;p76"/>
            <p:cNvCxnSpPr>
              <a:stCxn id="4686" idx="4"/>
              <a:endCxn id="468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688" name="Google Shape;4688;p76"/>
            <p:cNvCxnSpPr>
              <a:stCxn id="4687" idx="0"/>
              <a:endCxn id="468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90" name="Google Shape;4690;p76"/>
            <p:cNvCxnSpPr>
              <a:stCxn id="4689" idx="4"/>
              <a:endCxn id="469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92" name="Google Shape;4692;p76"/>
            <p:cNvCxnSpPr>
              <a:stCxn id="4691" idx="0"/>
              <a:endCxn id="469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693" name="Google Shape;4693;p7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9" name="Google Shape;4689;p7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6" name="Google Shape;4686;p7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91" name="Google Shape;4691;p7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7" name="Google Shape;4687;p7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694" name="Google Shape;4694;p76"/>
          <p:cNvGrpSpPr/>
          <p:nvPr/>
        </p:nvGrpSpPr>
        <p:grpSpPr>
          <a:xfrm>
            <a:off x="3410364" y="2674277"/>
            <a:ext cx="1675128" cy="313674"/>
            <a:chOff x="998425" y="1182125"/>
            <a:chExt cx="1065400" cy="199500"/>
          </a:xfrm>
        </p:grpSpPr>
        <p:sp>
          <p:nvSpPr>
            <p:cNvPr id="4695" name="Google Shape;4695;p7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7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76"/>
          <p:cNvGrpSpPr/>
          <p:nvPr/>
        </p:nvGrpSpPr>
        <p:grpSpPr>
          <a:xfrm>
            <a:off x="3410363" y="3630244"/>
            <a:ext cx="1675129" cy="525345"/>
            <a:chOff x="5194708" y="3484366"/>
            <a:chExt cx="3148148" cy="987304"/>
          </a:xfrm>
        </p:grpSpPr>
        <p:grpSp>
          <p:nvGrpSpPr>
            <p:cNvPr id="4701" name="Google Shape;4701;p76"/>
            <p:cNvGrpSpPr/>
            <p:nvPr/>
          </p:nvGrpSpPr>
          <p:grpSpPr>
            <a:xfrm>
              <a:off x="7531521" y="3484366"/>
              <a:ext cx="811335" cy="987304"/>
              <a:chOff x="3379425" y="1617275"/>
              <a:chExt cx="1090650" cy="1327200"/>
            </a:xfrm>
          </p:grpSpPr>
          <p:sp>
            <p:nvSpPr>
              <p:cNvPr id="4702" name="Google Shape;4702;p7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76"/>
            <p:cNvGrpSpPr/>
            <p:nvPr/>
          </p:nvGrpSpPr>
          <p:grpSpPr>
            <a:xfrm>
              <a:off x="6752546" y="3484366"/>
              <a:ext cx="811428" cy="987304"/>
              <a:chOff x="2332275" y="1617275"/>
              <a:chExt cx="1090775" cy="1327200"/>
            </a:xfrm>
          </p:grpSpPr>
          <p:sp>
            <p:nvSpPr>
              <p:cNvPr id="4706" name="Google Shape;4706;p7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76"/>
            <p:cNvGrpSpPr/>
            <p:nvPr/>
          </p:nvGrpSpPr>
          <p:grpSpPr>
            <a:xfrm>
              <a:off x="5973664" y="3484366"/>
              <a:ext cx="811335" cy="987304"/>
              <a:chOff x="1285250" y="1617275"/>
              <a:chExt cx="1090650" cy="1327200"/>
            </a:xfrm>
          </p:grpSpPr>
          <p:sp>
            <p:nvSpPr>
              <p:cNvPr id="4710" name="Google Shape;4710;p7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3" name="Google Shape;4713;p76"/>
            <p:cNvGrpSpPr/>
            <p:nvPr/>
          </p:nvGrpSpPr>
          <p:grpSpPr>
            <a:xfrm>
              <a:off x="5194708" y="3484366"/>
              <a:ext cx="811409" cy="987304"/>
              <a:chOff x="238125" y="1617275"/>
              <a:chExt cx="1090750" cy="1327200"/>
            </a:xfrm>
          </p:grpSpPr>
          <p:sp>
            <p:nvSpPr>
              <p:cNvPr id="4714" name="Google Shape;4714;p7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7" name="Google Shape;4717;p76"/>
          <p:cNvGrpSpPr/>
          <p:nvPr/>
        </p:nvGrpSpPr>
        <p:grpSpPr>
          <a:xfrm>
            <a:off x="6844048" y="2276133"/>
            <a:ext cx="1579046" cy="522230"/>
            <a:chOff x="6853641" y="2534077"/>
            <a:chExt cx="1515545" cy="501229"/>
          </a:xfrm>
        </p:grpSpPr>
        <p:grpSp>
          <p:nvGrpSpPr>
            <p:cNvPr id="4718" name="Google Shape;4718;p76"/>
            <p:cNvGrpSpPr/>
            <p:nvPr/>
          </p:nvGrpSpPr>
          <p:grpSpPr>
            <a:xfrm>
              <a:off x="6853641" y="2618923"/>
              <a:ext cx="1515545" cy="324556"/>
              <a:chOff x="6853641" y="2618923"/>
              <a:chExt cx="1515545" cy="324556"/>
            </a:xfrm>
          </p:grpSpPr>
          <p:sp>
            <p:nvSpPr>
              <p:cNvPr id="4719" name="Google Shape;4719;p7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4" name="Google Shape;4724;p7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76"/>
          <p:cNvGrpSpPr/>
          <p:nvPr/>
        </p:nvGrpSpPr>
        <p:grpSpPr>
          <a:xfrm>
            <a:off x="3438940" y="3151173"/>
            <a:ext cx="1617976" cy="346616"/>
            <a:chOff x="1808063" y="4294338"/>
            <a:chExt cx="3370782" cy="721817"/>
          </a:xfrm>
        </p:grpSpPr>
        <p:sp>
          <p:nvSpPr>
            <p:cNvPr id="4730" name="Google Shape;4730;p7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76"/>
          <p:cNvGrpSpPr/>
          <p:nvPr/>
        </p:nvGrpSpPr>
        <p:grpSpPr>
          <a:xfrm>
            <a:off x="5264936" y="3817923"/>
            <a:ext cx="1417067" cy="350605"/>
            <a:chOff x="4234950" y="2101012"/>
            <a:chExt cx="4219974" cy="1044090"/>
          </a:xfrm>
        </p:grpSpPr>
        <p:sp>
          <p:nvSpPr>
            <p:cNvPr id="4741" name="Google Shape;4741;p7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76"/>
          <p:cNvGrpSpPr/>
          <p:nvPr/>
        </p:nvGrpSpPr>
        <p:grpSpPr>
          <a:xfrm>
            <a:off x="6840408" y="1808681"/>
            <a:ext cx="1586327" cy="371557"/>
            <a:chOff x="1247650" y="2075423"/>
            <a:chExt cx="6648477" cy="1557238"/>
          </a:xfrm>
        </p:grpSpPr>
        <p:sp>
          <p:nvSpPr>
            <p:cNvPr id="4758" name="Google Shape;4758;p7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4" name="Google Shape;4764;p76"/>
          <p:cNvGrpSpPr/>
          <p:nvPr/>
        </p:nvGrpSpPr>
        <p:grpSpPr>
          <a:xfrm>
            <a:off x="5271678" y="961870"/>
            <a:ext cx="1415601" cy="1648533"/>
            <a:chOff x="1839112" y="2209163"/>
            <a:chExt cx="1918159" cy="2233784"/>
          </a:xfrm>
        </p:grpSpPr>
        <p:sp>
          <p:nvSpPr>
            <p:cNvPr id="4765" name="Google Shape;4765;p7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8" name="Google Shape;4768;p76"/>
            <p:cNvCxnSpPr>
              <a:stCxn id="4765" idx="6"/>
              <a:endCxn id="476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69" name="Google Shape;4769;p76"/>
            <p:cNvCxnSpPr>
              <a:stCxn id="4766" idx="4"/>
              <a:endCxn id="477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771" name="Google Shape;4771;p76"/>
            <p:cNvCxnSpPr>
              <a:stCxn id="4770" idx="6"/>
              <a:endCxn id="476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72" name="Google Shape;4772;p76"/>
            <p:cNvCxnSpPr>
              <a:stCxn id="4767" idx="4"/>
              <a:endCxn id="477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770" name="Google Shape;4770;p7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5" name="Google Shape;4775;p76"/>
            <p:cNvCxnSpPr>
              <a:endCxn id="477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776" name="Google Shape;4776;p76"/>
          <p:cNvGrpSpPr/>
          <p:nvPr/>
        </p:nvGrpSpPr>
        <p:grpSpPr>
          <a:xfrm>
            <a:off x="3428944" y="979954"/>
            <a:ext cx="1637968" cy="154942"/>
            <a:chOff x="238125" y="2506075"/>
            <a:chExt cx="7115411" cy="673075"/>
          </a:xfrm>
        </p:grpSpPr>
        <p:sp>
          <p:nvSpPr>
            <p:cNvPr id="4777" name="Google Shape;4777;p7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2" name="Google Shape;4782;p76"/>
          <p:cNvGrpSpPr/>
          <p:nvPr/>
        </p:nvGrpSpPr>
        <p:grpSpPr>
          <a:xfrm>
            <a:off x="1969680" y="1294672"/>
            <a:ext cx="1262932" cy="785408"/>
            <a:chOff x="548861" y="389676"/>
            <a:chExt cx="3843371" cy="2390163"/>
          </a:xfrm>
        </p:grpSpPr>
        <p:cxnSp>
          <p:nvCxnSpPr>
            <p:cNvPr id="4783" name="Google Shape;4783;p7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84" name="Google Shape;4784;p7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85" name="Google Shape;4785;p7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86" name="Google Shape;4786;p7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787" name="Google Shape;4787;p7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788" name="Google Shape;4788;p7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89" name="Google Shape;4789;p7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790" name="Google Shape;4790;p7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76"/>
          <p:cNvGrpSpPr/>
          <p:nvPr/>
        </p:nvGrpSpPr>
        <p:grpSpPr>
          <a:xfrm>
            <a:off x="757812" y="2401550"/>
            <a:ext cx="1412054" cy="633562"/>
            <a:chOff x="1187400" y="2529299"/>
            <a:chExt cx="6769193" cy="2241903"/>
          </a:xfrm>
        </p:grpSpPr>
        <p:sp>
          <p:nvSpPr>
            <p:cNvPr id="4797" name="Google Shape;4797;p7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98" name="Google Shape;4798;p7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9" name="Google Shape;4799;p7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800" name="Google Shape;4800;p7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801" name="Google Shape;4801;p7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802" name="Google Shape;4802;p7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803" name="Google Shape;4803;p7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804" name="Google Shape;4804;p76"/>
            <p:cNvCxnSpPr>
              <a:stCxn id="4797" idx="2"/>
              <a:endCxn id="479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5" name="Google Shape;4805;p76"/>
            <p:cNvCxnSpPr>
              <a:stCxn id="4799" idx="0"/>
              <a:endCxn id="479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6" name="Google Shape;4806;p76"/>
            <p:cNvCxnSpPr>
              <a:stCxn id="4799" idx="2"/>
              <a:endCxn id="480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7" name="Google Shape;4807;p76"/>
            <p:cNvCxnSpPr>
              <a:stCxn id="4800" idx="0"/>
              <a:endCxn id="479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8" name="Google Shape;4808;p76"/>
            <p:cNvCxnSpPr>
              <a:stCxn id="4798" idx="2"/>
              <a:endCxn id="480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9" name="Google Shape;4809;p76"/>
            <p:cNvCxnSpPr>
              <a:stCxn id="4802" idx="0"/>
              <a:endCxn id="479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810" name="Google Shape;4810;p76"/>
          <p:cNvGrpSpPr/>
          <p:nvPr/>
        </p:nvGrpSpPr>
        <p:grpSpPr>
          <a:xfrm>
            <a:off x="6844058" y="2894258"/>
            <a:ext cx="1579035" cy="540873"/>
            <a:chOff x="6895650" y="3126697"/>
            <a:chExt cx="1436662" cy="492105"/>
          </a:xfrm>
        </p:grpSpPr>
        <p:sp>
          <p:nvSpPr>
            <p:cNvPr id="4811" name="Google Shape;4811;p7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6" name="Google Shape;4816;p76"/>
            <p:cNvGrpSpPr/>
            <p:nvPr/>
          </p:nvGrpSpPr>
          <p:grpSpPr>
            <a:xfrm>
              <a:off x="6995957" y="3335810"/>
              <a:ext cx="1230393" cy="71754"/>
              <a:chOff x="6995957" y="3287964"/>
              <a:chExt cx="1230393" cy="71754"/>
            </a:xfrm>
          </p:grpSpPr>
          <p:sp>
            <p:nvSpPr>
              <p:cNvPr id="4817" name="Google Shape;4817;p7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2" name="Google Shape;4822;p76"/>
          <p:cNvGrpSpPr/>
          <p:nvPr/>
        </p:nvGrpSpPr>
        <p:grpSpPr>
          <a:xfrm>
            <a:off x="6842640" y="3531021"/>
            <a:ext cx="1581862" cy="650625"/>
            <a:chOff x="6777990" y="3710194"/>
            <a:chExt cx="1646915" cy="677382"/>
          </a:xfrm>
        </p:grpSpPr>
        <p:grpSp>
          <p:nvGrpSpPr>
            <p:cNvPr id="4823" name="Google Shape;4823;p76"/>
            <p:cNvGrpSpPr/>
            <p:nvPr/>
          </p:nvGrpSpPr>
          <p:grpSpPr>
            <a:xfrm>
              <a:off x="6777990" y="3874492"/>
              <a:ext cx="411129" cy="513083"/>
              <a:chOff x="6777990" y="3874492"/>
              <a:chExt cx="411129" cy="513083"/>
            </a:xfrm>
          </p:grpSpPr>
          <p:cxnSp>
            <p:nvCxnSpPr>
              <p:cNvPr id="4824" name="Google Shape;4824;p7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25" name="Google Shape;4825;p7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76"/>
            <p:cNvGrpSpPr/>
            <p:nvPr/>
          </p:nvGrpSpPr>
          <p:grpSpPr>
            <a:xfrm>
              <a:off x="7188425" y="3710194"/>
              <a:ext cx="411123" cy="520535"/>
              <a:chOff x="7188425" y="3710194"/>
              <a:chExt cx="411123" cy="520535"/>
            </a:xfrm>
          </p:grpSpPr>
          <p:cxnSp>
            <p:nvCxnSpPr>
              <p:cNvPr id="4827" name="Google Shape;4827;p7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28" name="Google Shape;4828;p7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76"/>
            <p:cNvGrpSpPr/>
            <p:nvPr/>
          </p:nvGrpSpPr>
          <p:grpSpPr>
            <a:xfrm>
              <a:off x="7603341" y="3874492"/>
              <a:ext cx="411474" cy="513083"/>
              <a:chOff x="7603341" y="3874492"/>
              <a:chExt cx="411474" cy="513083"/>
            </a:xfrm>
          </p:grpSpPr>
          <p:cxnSp>
            <p:nvCxnSpPr>
              <p:cNvPr id="4830" name="Google Shape;4830;p7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31" name="Google Shape;4831;p7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76"/>
            <p:cNvGrpSpPr/>
            <p:nvPr/>
          </p:nvGrpSpPr>
          <p:grpSpPr>
            <a:xfrm>
              <a:off x="8013776" y="3722847"/>
              <a:ext cx="411129" cy="507881"/>
              <a:chOff x="8013776" y="3722847"/>
              <a:chExt cx="411129" cy="507881"/>
            </a:xfrm>
          </p:grpSpPr>
          <p:cxnSp>
            <p:nvCxnSpPr>
              <p:cNvPr id="4833" name="Google Shape;4833;p7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834" name="Google Shape;4834;p7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5" name="Google Shape;4835;p76"/>
          <p:cNvGrpSpPr/>
          <p:nvPr/>
        </p:nvGrpSpPr>
        <p:grpSpPr>
          <a:xfrm>
            <a:off x="5262155" y="2703861"/>
            <a:ext cx="1421889" cy="1020603"/>
            <a:chOff x="5190863" y="2824811"/>
            <a:chExt cx="1544860" cy="1108869"/>
          </a:xfrm>
        </p:grpSpPr>
        <p:grpSp>
          <p:nvGrpSpPr>
            <p:cNvPr id="4836" name="Google Shape;4836;p76"/>
            <p:cNvGrpSpPr/>
            <p:nvPr/>
          </p:nvGrpSpPr>
          <p:grpSpPr>
            <a:xfrm>
              <a:off x="5938695" y="3176919"/>
              <a:ext cx="685761" cy="404739"/>
              <a:chOff x="5938695" y="3176919"/>
              <a:chExt cx="685761" cy="404739"/>
            </a:xfrm>
          </p:grpSpPr>
          <p:grpSp>
            <p:nvGrpSpPr>
              <p:cNvPr id="4837" name="Google Shape;4837;p76"/>
              <p:cNvGrpSpPr/>
              <p:nvPr/>
            </p:nvGrpSpPr>
            <p:grpSpPr>
              <a:xfrm>
                <a:off x="5938695" y="3176919"/>
                <a:ext cx="685761" cy="404739"/>
                <a:chOff x="5938695" y="3176919"/>
                <a:chExt cx="685761" cy="404739"/>
              </a:xfrm>
            </p:grpSpPr>
            <p:sp>
              <p:nvSpPr>
                <p:cNvPr id="4838" name="Google Shape;4838;p7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0" name="Google Shape;4840;p7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76"/>
            <p:cNvGrpSpPr/>
            <p:nvPr/>
          </p:nvGrpSpPr>
          <p:grpSpPr>
            <a:xfrm>
              <a:off x="5305233" y="3176835"/>
              <a:ext cx="685971" cy="404655"/>
              <a:chOff x="5305233" y="3176835"/>
              <a:chExt cx="685971" cy="404655"/>
            </a:xfrm>
          </p:grpSpPr>
          <p:grpSp>
            <p:nvGrpSpPr>
              <p:cNvPr id="4842" name="Google Shape;4842;p76"/>
              <p:cNvGrpSpPr/>
              <p:nvPr/>
            </p:nvGrpSpPr>
            <p:grpSpPr>
              <a:xfrm>
                <a:off x="5305233" y="3176835"/>
                <a:ext cx="685971" cy="404655"/>
                <a:chOff x="5305233" y="3176835"/>
                <a:chExt cx="685971" cy="404655"/>
              </a:xfrm>
            </p:grpSpPr>
            <p:sp>
              <p:nvSpPr>
                <p:cNvPr id="4843" name="Google Shape;4843;p7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5" name="Google Shape;4845;p7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6" name="Google Shape;4846;p7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7" name="Google Shape;4847;p76"/>
            <p:cNvGrpSpPr/>
            <p:nvPr/>
          </p:nvGrpSpPr>
          <p:grpSpPr>
            <a:xfrm>
              <a:off x="5657361" y="2824811"/>
              <a:ext cx="1078361" cy="404655"/>
              <a:chOff x="5657361" y="2824811"/>
              <a:chExt cx="1078361" cy="404655"/>
            </a:xfrm>
          </p:grpSpPr>
          <p:grpSp>
            <p:nvGrpSpPr>
              <p:cNvPr id="4848" name="Google Shape;4848;p76"/>
              <p:cNvGrpSpPr/>
              <p:nvPr/>
            </p:nvGrpSpPr>
            <p:grpSpPr>
              <a:xfrm>
                <a:off x="5657361" y="2824811"/>
                <a:ext cx="1078361" cy="404655"/>
                <a:chOff x="5657361" y="2824811"/>
                <a:chExt cx="1078361" cy="404655"/>
              </a:xfrm>
            </p:grpSpPr>
            <p:grpSp>
              <p:nvGrpSpPr>
                <p:cNvPr id="4849" name="Google Shape;4849;p76"/>
                <p:cNvGrpSpPr/>
                <p:nvPr/>
              </p:nvGrpSpPr>
              <p:grpSpPr>
                <a:xfrm>
                  <a:off x="5938485" y="2824811"/>
                  <a:ext cx="797237" cy="404655"/>
                  <a:chOff x="5938485" y="2824811"/>
                  <a:chExt cx="797237" cy="404655"/>
                </a:xfrm>
              </p:grpSpPr>
              <p:sp>
                <p:nvSpPr>
                  <p:cNvPr id="4850" name="Google Shape;4850;p7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2" name="Google Shape;4852;p7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3" name="Google Shape;4853;p7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4" name="Google Shape;4854;p76"/>
            <p:cNvGrpSpPr/>
            <p:nvPr/>
          </p:nvGrpSpPr>
          <p:grpSpPr>
            <a:xfrm>
              <a:off x="5190863" y="3528942"/>
              <a:ext cx="1078026" cy="404739"/>
              <a:chOff x="5190863" y="3528942"/>
              <a:chExt cx="1078026" cy="404739"/>
            </a:xfrm>
          </p:grpSpPr>
          <p:sp>
            <p:nvSpPr>
              <p:cNvPr id="4855" name="Google Shape;4855;p7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6" name="Google Shape;4856;p76"/>
              <p:cNvGrpSpPr/>
              <p:nvPr/>
            </p:nvGrpSpPr>
            <p:grpSpPr>
              <a:xfrm>
                <a:off x="5190863" y="3528942"/>
                <a:ext cx="1078026" cy="404739"/>
                <a:chOff x="5190863" y="3528942"/>
                <a:chExt cx="1078026" cy="404739"/>
              </a:xfrm>
            </p:grpSpPr>
            <p:sp>
              <p:nvSpPr>
                <p:cNvPr id="4857" name="Google Shape;4857;p7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59" name="Google Shape;4859;p76"/>
          <p:cNvGrpSpPr/>
          <p:nvPr/>
        </p:nvGrpSpPr>
        <p:grpSpPr>
          <a:xfrm>
            <a:off x="728162" y="1268329"/>
            <a:ext cx="1086719" cy="879487"/>
            <a:chOff x="803162" y="1474292"/>
            <a:chExt cx="1086719" cy="879487"/>
          </a:xfrm>
        </p:grpSpPr>
        <p:grpSp>
          <p:nvGrpSpPr>
            <p:cNvPr id="4860" name="Google Shape;4860;p76"/>
            <p:cNvGrpSpPr/>
            <p:nvPr/>
          </p:nvGrpSpPr>
          <p:grpSpPr>
            <a:xfrm>
              <a:off x="803162" y="1625948"/>
              <a:ext cx="445856" cy="576579"/>
              <a:chOff x="803162" y="1625948"/>
              <a:chExt cx="445856" cy="576579"/>
            </a:xfrm>
          </p:grpSpPr>
          <p:sp>
            <p:nvSpPr>
              <p:cNvPr id="4861" name="Google Shape;4861;p7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2" name="Google Shape;4862;p76"/>
              <p:cNvGrpSpPr/>
              <p:nvPr/>
            </p:nvGrpSpPr>
            <p:grpSpPr>
              <a:xfrm>
                <a:off x="1056023" y="1625948"/>
                <a:ext cx="192995" cy="576579"/>
                <a:chOff x="1056023" y="1625948"/>
                <a:chExt cx="192995" cy="576579"/>
              </a:xfrm>
            </p:grpSpPr>
            <p:sp>
              <p:nvSpPr>
                <p:cNvPr id="4863" name="Google Shape;4863;p7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8" name="Google Shape;4868;p76"/>
            <p:cNvGrpSpPr/>
            <p:nvPr/>
          </p:nvGrpSpPr>
          <p:grpSpPr>
            <a:xfrm>
              <a:off x="1371406" y="1474292"/>
              <a:ext cx="518475" cy="879487"/>
              <a:chOff x="1398231" y="1474292"/>
              <a:chExt cx="518475" cy="879487"/>
            </a:xfrm>
          </p:grpSpPr>
          <p:grpSp>
            <p:nvGrpSpPr>
              <p:cNvPr id="4869" name="Google Shape;4869;p76"/>
              <p:cNvGrpSpPr/>
              <p:nvPr/>
            </p:nvGrpSpPr>
            <p:grpSpPr>
              <a:xfrm>
                <a:off x="1398231" y="1474292"/>
                <a:ext cx="518475" cy="341643"/>
                <a:chOff x="1398231" y="1474292"/>
                <a:chExt cx="518475" cy="341643"/>
              </a:xfrm>
            </p:grpSpPr>
            <p:sp>
              <p:nvSpPr>
                <p:cNvPr id="4870" name="Google Shape;4870;p7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1" name="Google Shape;4871;p76"/>
                <p:cNvGrpSpPr/>
                <p:nvPr/>
              </p:nvGrpSpPr>
              <p:grpSpPr>
                <a:xfrm>
                  <a:off x="1616453" y="1474292"/>
                  <a:ext cx="300253" cy="341643"/>
                  <a:chOff x="1616453" y="1475379"/>
                  <a:chExt cx="300253" cy="341643"/>
                </a:xfrm>
              </p:grpSpPr>
              <p:sp>
                <p:nvSpPr>
                  <p:cNvPr id="4872" name="Google Shape;4872;p7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9" name="Google Shape;4879;p76"/>
                  <p:cNvGrpSpPr/>
                  <p:nvPr/>
                </p:nvGrpSpPr>
                <p:grpSpPr>
                  <a:xfrm>
                    <a:off x="1839639" y="1475379"/>
                    <a:ext cx="77067" cy="341643"/>
                    <a:chOff x="1839639" y="1475379"/>
                    <a:chExt cx="77067" cy="341643"/>
                  </a:xfrm>
                </p:grpSpPr>
                <p:sp>
                  <p:nvSpPr>
                    <p:cNvPr id="4880" name="Google Shape;4880;p7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82" name="Google Shape;4882;p76"/>
              <p:cNvGrpSpPr/>
              <p:nvPr/>
            </p:nvGrpSpPr>
            <p:grpSpPr>
              <a:xfrm>
                <a:off x="1398451" y="2012951"/>
                <a:ext cx="518255" cy="340828"/>
                <a:chOff x="1398451" y="2012951"/>
                <a:chExt cx="518255" cy="340828"/>
              </a:xfrm>
            </p:grpSpPr>
            <p:sp>
              <p:nvSpPr>
                <p:cNvPr id="4883" name="Google Shape;4883;p7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4" name="Google Shape;4884;p76"/>
                <p:cNvGrpSpPr/>
                <p:nvPr/>
              </p:nvGrpSpPr>
              <p:grpSpPr>
                <a:xfrm>
                  <a:off x="1616453" y="2012951"/>
                  <a:ext cx="300253" cy="340828"/>
                  <a:chOff x="1616453" y="2013538"/>
                  <a:chExt cx="300253" cy="340828"/>
                </a:xfrm>
              </p:grpSpPr>
              <p:sp>
                <p:nvSpPr>
                  <p:cNvPr id="4885" name="Google Shape;4885;p7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2" name="Google Shape;4892;p76"/>
                  <p:cNvGrpSpPr/>
                  <p:nvPr/>
                </p:nvGrpSpPr>
                <p:grpSpPr>
                  <a:xfrm>
                    <a:off x="1839639" y="2013538"/>
                    <a:ext cx="77067" cy="340828"/>
                    <a:chOff x="1839639" y="2013538"/>
                    <a:chExt cx="77067" cy="340828"/>
                  </a:xfrm>
                </p:grpSpPr>
                <p:sp>
                  <p:nvSpPr>
                    <p:cNvPr id="4893" name="Google Shape;4893;p7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95" name="Google Shape;4895;p76"/>
          <p:cNvGrpSpPr/>
          <p:nvPr/>
        </p:nvGrpSpPr>
        <p:grpSpPr>
          <a:xfrm>
            <a:off x="724986" y="3399516"/>
            <a:ext cx="1368681" cy="682918"/>
            <a:chOff x="724986" y="3605478"/>
            <a:chExt cx="1368681" cy="682918"/>
          </a:xfrm>
        </p:grpSpPr>
        <p:grpSp>
          <p:nvGrpSpPr>
            <p:cNvPr id="4896" name="Google Shape;4896;p76"/>
            <p:cNvGrpSpPr/>
            <p:nvPr/>
          </p:nvGrpSpPr>
          <p:grpSpPr>
            <a:xfrm>
              <a:off x="1289102" y="3823629"/>
              <a:ext cx="240442" cy="250435"/>
              <a:chOff x="-165066" y="3843615"/>
              <a:chExt cx="221259" cy="230455"/>
            </a:xfrm>
          </p:grpSpPr>
          <p:sp>
            <p:nvSpPr>
              <p:cNvPr id="4897" name="Google Shape;4897;p7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7" name="Google Shape;4917;p76"/>
            <p:cNvGrpSpPr/>
            <p:nvPr/>
          </p:nvGrpSpPr>
          <p:grpSpPr>
            <a:xfrm>
              <a:off x="724986" y="3605478"/>
              <a:ext cx="1368681" cy="682918"/>
              <a:chOff x="724986" y="3605478"/>
              <a:chExt cx="1368681" cy="682918"/>
            </a:xfrm>
          </p:grpSpPr>
          <p:grpSp>
            <p:nvGrpSpPr>
              <p:cNvPr id="4918" name="Google Shape;4918;p76"/>
              <p:cNvGrpSpPr/>
              <p:nvPr/>
            </p:nvGrpSpPr>
            <p:grpSpPr>
              <a:xfrm>
                <a:off x="1498221" y="4047614"/>
                <a:ext cx="529172" cy="240783"/>
                <a:chOff x="1498221" y="4047614"/>
                <a:chExt cx="529172" cy="240783"/>
              </a:xfrm>
            </p:grpSpPr>
            <p:grpSp>
              <p:nvGrpSpPr>
                <p:cNvPr id="4919" name="Google Shape;4919;p76"/>
                <p:cNvGrpSpPr/>
                <p:nvPr/>
              </p:nvGrpSpPr>
              <p:grpSpPr>
                <a:xfrm>
                  <a:off x="1826655" y="4224370"/>
                  <a:ext cx="200738" cy="25631"/>
                  <a:chOff x="1826655" y="4224370"/>
                  <a:chExt cx="200738" cy="25631"/>
                </a:xfrm>
              </p:grpSpPr>
              <p:sp>
                <p:nvSpPr>
                  <p:cNvPr id="4920" name="Google Shape;4920;p7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76"/>
                <p:cNvGrpSpPr/>
                <p:nvPr/>
              </p:nvGrpSpPr>
              <p:grpSpPr>
                <a:xfrm>
                  <a:off x="1498221" y="4047614"/>
                  <a:ext cx="328444" cy="240783"/>
                  <a:chOff x="1498221" y="4047614"/>
                  <a:chExt cx="328444" cy="240783"/>
                </a:xfrm>
              </p:grpSpPr>
              <p:sp>
                <p:nvSpPr>
                  <p:cNvPr id="4923" name="Google Shape;4923;p7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4" name="Google Shape;4924;p76"/>
                  <p:cNvGrpSpPr/>
                  <p:nvPr/>
                </p:nvGrpSpPr>
                <p:grpSpPr>
                  <a:xfrm>
                    <a:off x="1498221" y="4047614"/>
                    <a:ext cx="150566" cy="190416"/>
                    <a:chOff x="1498221" y="4047614"/>
                    <a:chExt cx="150566" cy="190416"/>
                  </a:xfrm>
                </p:grpSpPr>
                <p:sp>
                  <p:nvSpPr>
                    <p:cNvPr id="4925" name="Google Shape;4925;p7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27" name="Google Shape;4927;p76"/>
              <p:cNvGrpSpPr/>
              <p:nvPr/>
            </p:nvGrpSpPr>
            <p:grpSpPr>
              <a:xfrm>
                <a:off x="1560718" y="3800594"/>
                <a:ext cx="532948" cy="302090"/>
                <a:chOff x="1560718" y="3800594"/>
                <a:chExt cx="532948" cy="302090"/>
              </a:xfrm>
            </p:grpSpPr>
            <p:grpSp>
              <p:nvGrpSpPr>
                <p:cNvPr id="4928" name="Google Shape;4928;p76"/>
                <p:cNvGrpSpPr/>
                <p:nvPr/>
              </p:nvGrpSpPr>
              <p:grpSpPr>
                <a:xfrm>
                  <a:off x="1912179" y="3827344"/>
                  <a:ext cx="181487" cy="25631"/>
                  <a:chOff x="1912179" y="3827344"/>
                  <a:chExt cx="181487" cy="25631"/>
                </a:xfrm>
              </p:grpSpPr>
              <p:sp>
                <p:nvSpPr>
                  <p:cNvPr id="4929" name="Google Shape;4929;p7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76"/>
                <p:cNvGrpSpPr/>
                <p:nvPr/>
              </p:nvGrpSpPr>
              <p:grpSpPr>
                <a:xfrm>
                  <a:off x="1912179" y="4044505"/>
                  <a:ext cx="181487" cy="25622"/>
                  <a:chOff x="1912179" y="4044506"/>
                  <a:chExt cx="181487" cy="25622"/>
                </a:xfrm>
              </p:grpSpPr>
              <p:sp>
                <p:nvSpPr>
                  <p:cNvPr id="4932" name="Google Shape;4932;p7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76"/>
                <p:cNvGrpSpPr/>
                <p:nvPr/>
              </p:nvGrpSpPr>
              <p:grpSpPr>
                <a:xfrm>
                  <a:off x="1560718" y="3800594"/>
                  <a:ext cx="351472" cy="302090"/>
                  <a:chOff x="1560718" y="3800594"/>
                  <a:chExt cx="351472" cy="302090"/>
                </a:xfrm>
              </p:grpSpPr>
              <p:grpSp>
                <p:nvGrpSpPr>
                  <p:cNvPr id="4935" name="Google Shape;4935;p76"/>
                  <p:cNvGrpSpPr/>
                  <p:nvPr/>
                </p:nvGrpSpPr>
                <p:grpSpPr>
                  <a:xfrm>
                    <a:off x="1560718" y="3842857"/>
                    <a:ext cx="173586" cy="217131"/>
                    <a:chOff x="1560718" y="3842857"/>
                    <a:chExt cx="173586" cy="217131"/>
                  </a:xfrm>
                </p:grpSpPr>
                <p:sp>
                  <p:nvSpPr>
                    <p:cNvPr id="4936" name="Google Shape;4936;p7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9" name="Google Shape;4939;p7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41" name="Google Shape;4941;p7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2" name="Google Shape;4942;p76"/>
              <p:cNvGrpSpPr/>
              <p:nvPr/>
            </p:nvGrpSpPr>
            <p:grpSpPr>
              <a:xfrm>
                <a:off x="785350" y="3605478"/>
                <a:ext cx="535311" cy="249245"/>
                <a:chOff x="785350" y="3605478"/>
                <a:chExt cx="535311" cy="249245"/>
              </a:xfrm>
            </p:grpSpPr>
            <p:grpSp>
              <p:nvGrpSpPr>
                <p:cNvPr id="4943" name="Google Shape;4943;p76"/>
                <p:cNvGrpSpPr/>
                <p:nvPr/>
              </p:nvGrpSpPr>
              <p:grpSpPr>
                <a:xfrm>
                  <a:off x="785350" y="3605478"/>
                  <a:ext cx="376191" cy="102736"/>
                  <a:chOff x="785350" y="3605478"/>
                  <a:chExt cx="376191" cy="102736"/>
                </a:xfrm>
              </p:grpSpPr>
              <p:sp>
                <p:nvSpPr>
                  <p:cNvPr id="4944" name="Google Shape;4944;p7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76"/>
                <p:cNvGrpSpPr/>
                <p:nvPr/>
              </p:nvGrpSpPr>
              <p:grpSpPr>
                <a:xfrm>
                  <a:off x="1161530" y="3655851"/>
                  <a:ext cx="159131" cy="198872"/>
                  <a:chOff x="1161530" y="3655851"/>
                  <a:chExt cx="159131" cy="198872"/>
                </a:xfrm>
              </p:grpSpPr>
              <p:sp>
                <p:nvSpPr>
                  <p:cNvPr id="4948" name="Google Shape;4948;p7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0" name="Google Shape;4950;p76"/>
              <p:cNvGrpSpPr/>
              <p:nvPr/>
            </p:nvGrpSpPr>
            <p:grpSpPr>
              <a:xfrm>
                <a:off x="785350" y="4047614"/>
                <a:ext cx="535311" cy="240783"/>
                <a:chOff x="785350" y="4047614"/>
                <a:chExt cx="535311" cy="240783"/>
              </a:xfrm>
            </p:grpSpPr>
            <p:grpSp>
              <p:nvGrpSpPr>
                <p:cNvPr id="4951" name="Google Shape;4951;p76"/>
                <p:cNvGrpSpPr/>
                <p:nvPr/>
              </p:nvGrpSpPr>
              <p:grpSpPr>
                <a:xfrm>
                  <a:off x="1161636" y="4047614"/>
                  <a:ext cx="159025" cy="190415"/>
                  <a:chOff x="1161636" y="4047614"/>
                  <a:chExt cx="159025" cy="190415"/>
                </a:xfrm>
              </p:grpSpPr>
              <p:sp>
                <p:nvSpPr>
                  <p:cNvPr id="4952" name="Google Shape;4952;p7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76"/>
                <p:cNvGrpSpPr/>
                <p:nvPr/>
              </p:nvGrpSpPr>
              <p:grpSpPr>
                <a:xfrm>
                  <a:off x="785350" y="4185661"/>
                  <a:ext cx="376191" cy="102736"/>
                  <a:chOff x="785350" y="4185661"/>
                  <a:chExt cx="376191" cy="102736"/>
                </a:xfrm>
              </p:grpSpPr>
              <p:sp>
                <p:nvSpPr>
                  <p:cNvPr id="4955" name="Google Shape;4955;p7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8" name="Google Shape;4958;p76"/>
              <p:cNvGrpSpPr/>
              <p:nvPr/>
            </p:nvGrpSpPr>
            <p:grpSpPr>
              <a:xfrm>
                <a:off x="1501054" y="3605478"/>
                <a:ext cx="526340" cy="249240"/>
                <a:chOff x="1501054" y="3605478"/>
                <a:chExt cx="526340" cy="249240"/>
              </a:xfrm>
            </p:grpSpPr>
            <p:grpSp>
              <p:nvGrpSpPr>
                <p:cNvPr id="4959" name="Google Shape;4959;p76"/>
                <p:cNvGrpSpPr/>
                <p:nvPr/>
              </p:nvGrpSpPr>
              <p:grpSpPr>
                <a:xfrm>
                  <a:off x="1834208" y="3643867"/>
                  <a:ext cx="193185" cy="25622"/>
                  <a:chOff x="1834208" y="3643867"/>
                  <a:chExt cx="193185" cy="25622"/>
                </a:xfrm>
              </p:grpSpPr>
              <p:sp>
                <p:nvSpPr>
                  <p:cNvPr id="4960" name="Google Shape;4960;p7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76"/>
                <p:cNvGrpSpPr/>
                <p:nvPr/>
              </p:nvGrpSpPr>
              <p:grpSpPr>
                <a:xfrm>
                  <a:off x="1501054" y="3605478"/>
                  <a:ext cx="333165" cy="249240"/>
                  <a:chOff x="1501054" y="3605478"/>
                  <a:chExt cx="333165" cy="249240"/>
                </a:xfrm>
              </p:grpSpPr>
              <p:sp>
                <p:nvSpPr>
                  <p:cNvPr id="4963" name="Google Shape;4963;p7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4" name="Google Shape;4964;p76"/>
                  <p:cNvGrpSpPr/>
                  <p:nvPr/>
                </p:nvGrpSpPr>
                <p:grpSpPr>
                  <a:xfrm>
                    <a:off x="1501054" y="3655851"/>
                    <a:ext cx="155286" cy="198867"/>
                    <a:chOff x="1501054" y="3655851"/>
                    <a:chExt cx="155286" cy="198867"/>
                  </a:xfrm>
                </p:grpSpPr>
                <p:sp>
                  <p:nvSpPr>
                    <p:cNvPr id="4965" name="Google Shape;4965;p7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67" name="Google Shape;4967;p76"/>
              <p:cNvGrpSpPr/>
              <p:nvPr/>
            </p:nvGrpSpPr>
            <p:grpSpPr>
              <a:xfrm>
                <a:off x="724986" y="3800594"/>
                <a:ext cx="532950" cy="302090"/>
                <a:chOff x="724986" y="3800594"/>
                <a:chExt cx="532950" cy="302090"/>
              </a:xfrm>
            </p:grpSpPr>
            <p:grpSp>
              <p:nvGrpSpPr>
                <p:cNvPr id="4968" name="Google Shape;4968;p76"/>
                <p:cNvGrpSpPr/>
                <p:nvPr/>
              </p:nvGrpSpPr>
              <p:grpSpPr>
                <a:xfrm>
                  <a:off x="724986" y="4044367"/>
                  <a:ext cx="181314" cy="25626"/>
                  <a:chOff x="724986" y="4044367"/>
                  <a:chExt cx="181314" cy="25626"/>
                </a:xfrm>
              </p:grpSpPr>
              <p:sp>
                <p:nvSpPr>
                  <p:cNvPr id="4969" name="Google Shape;4969;p7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1" name="Google Shape;4971;p76"/>
                <p:cNvGrpSpPr/>
                <p:nvPr/>
              </p:nvGrpSpPr>
              <p:grpSpPr>
                <a:xfrm>
                  <a:off x="906290" y="3800594"/>
                  <a:ext cx="351646" cy="302090"/>
                  <a:chOff x="906290" y="3800594"/>
                  <a:chExt cx="351646" cy="302090"/>
                </a:xfrm>
              </p:grpSpPr>
              <p:grpSp>
                <p:nvGrpSpPr>
                  <p:cNvPr id="4972" name="Google Shape;4972;p76"/>
                  <p:cNvGrpSpPr/>
                  <p:nvPr/>
                </p:nvGrpSpPr>
                <p:grpSpPr>
                  <a:xfrm>
                    <a:off x="1084172" y="3842857"/>
                    <a:ext cx="173764" cy="217131"/>
                    <a:chOff x="1084172" y="3842857"/>
                    <a:chExt cx="173764" cy="217131"/>
                  </a:xfrm>
                </p:grpSpPr>
                <p:grpSp>
                  <p:nvGrpSpPr>
                    <p:cNvPr id="4973" name="Google Shape;4973;p76"/>
                    <p:cNvGrpSpPr/>
                    <p:nvPr/>
                  </p:nvGrpSpPr>
                  <p:grpSpPr>
                    <a:xfrm>
                      <a:off x="1156862" y="3936509"/>
                      <a:ext cx="101073" cy="25622"/>
                      <a:chOff x="1156862" y="3936509"/>
                      <a:chExt cx="101073" cy="25622"/>
                    </a:xfrm>
                  </p:grpSpPr>
                  <p:sp>
                    <p:nvSpPr>
                      <p:cNvPr id="4974" name="Google Shape;4974;p7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6" name="Google Shape;4976;p7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7" name="Google Shape;4977;p7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9" name="Google Shape;4979;p76"/>
                <p:cNvGrpSpPr/>
                <p:nvPr/>
              </p:nvGrpSpPr>
              <p:grpSpPr>
                <a:xfrm>
                  <a:off x="724986" y="3830189"/>
                  <a:ext cx="189533" cy="25626"/>
                  <a:chOff x="724986" y="3830189"/>
                  <a:chExt cx="189533" cy="25626"/>
                </a:xfrm>
              </p:grpSpPr>
              <p:sp>
                <p:nvSpPr>
                  <p:cNvPr id="4980" name="Google Shape;4980;p7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982" name="Google Shape;4982;p76"/>
          <p:cNvGrpSpPr/>
          <p:nvPr/>
        </p:nvGrpSpPr>
        <p:grpSpPr>
          <a:xfrm>
            <a:off x="2253298" y="2249677"/>
            <a:ext cx="948701" cy="935378"/>
            <a:chOff x="2253298" y="2428317"/>
            <a:chExt cx="948701" cy="935378"/>
          </a:xfrm>
        </p:grpSpPr>
        <p:sp>
          <p:nvSpPr>
            <p:cNvPr id="4983" name="Google Shape;4983;p7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19"/>
        <p:cNvGrpSpPr/>
        <p:nvPr/>
      </p:nvGrpSpPr>
      <p:grpSpPr>
        <a:xfrm>
          <a:off x="0" y="0"/>
          <a:ext cx="0" cy="0"/>
          <a:chOff x="0" y="0"/>
          <a:chExt cx="0" cy="0"/>
        </a:xfrm>
      </p:grpSpPr>
      <p:grpSp>
        <p:nvGrpSpPr>
          <p:cNvPr id="5020" name="Google Shape;5020;p77"/>
          <p:cNvGrpSpPr/>
          <p:nvPr/>
        </p:nvGrpSpPr>
        <p:grpSpPr>
          <a:xfrm>
            <a:off x="3339744" y="952977"/>
            <a:ext cx="2363393" cy="1017867"/>
            <a:chOff x="3292400" y="1219146"/>
            <a:chExt cx="2615240" cy="1110239"/>
          </a:xfrm>
        </p:grpSpPr>
        <p:sp>
          <p:nvSpPr>
            <p:cNvPr id="5021" name="Google Shape;5021;p7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022" name="Google Shape;5022;p7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23" name="Google Shape;5023;p7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024" name="Google Shape;5024;p7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025" name="Google Shape;5025;p7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026" name="Google Shape;5026;p7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027" name="Google Shape;5027;p7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028" name="Google Shape;5028;p7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029" name="Google Shape;5029;p7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030" name="Google Shape;5030;p7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031" name="Google Shape;5031;p7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32" name="Google Shape;5032;p7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033" name="Google Shape;5033;p7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34" name="Google Shape;5034;p7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035" name="Google Shape;5035;p77"/>
            <p:cNvGrpSpPr/>
            <p:nvPr/>
          </p:nvGrpSpPr>
          <p:grpSpPr>
            <a:xfrm>
              <a:off x="3748438" y="1378608"/>
              <a:ext cx="2159202" cy="903971"/>
              <a:chOff x="1683525" y="2179850"/>
              <a:chExt cx="4519050" cy="2134525"/>
            </a:xfrm>
          </p:grpSpPr>
          <p:sp>
            <p:nvSpPr>
              <p:cNvPr id="5036" name="Google Shape;5036;p7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7" name="Google Shape;5037;p7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8" name="Google Shape;5038;p7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9" name="Google Shape;5039;p7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40" name="Google Shape;5040;p7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41" name="Google Shape;5041;p7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42" name="Google Shape;5042;p7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43" name="Google Shape;5043;p7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44" name="Google Shape;5044;p7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45" name="Google Shape;5045;p7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46" name="Google Shape;5046;p7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47" name="Google Shape;5047;p7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048" name="Google Shape;5048;p77"/>
          <p:cNvGraphicFramePr/>
          <p:nvPr/>
        </p:nvGraphicFramePr>
        <p:xfrm>
          <a:off x="5935838" y="2130450"/>
          <a:ext cx="2491300" cy="868600"/>
        </p:xfrm>
        <a:graphic>
          <a:graphicData uri="http://schemas.openxmlformats.org/drawingml/2006/table">
            <a:tbl>
              <a:tblPr>
                <a:noFill/>
                <a:tableStyleId>{E2C67091-FE15-43EE-82EE-DCEBBC8B91BA}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049" name="Google Shape;5049;p77"/>
          <p:cNvGrpSpPr/>
          <p:nvPr/>
        </p:nvGrpSpPr>
        <p:grpSpPr>
          <a:xfrm>
            <a:off x="5913087" y="3189047"/>
            <a:ext cx="2519825" cy="1001454"/>
            <a:chOff x="1906114" y="789980"/>
            <a:chExt cx="1487676" cy="606868"/>
          </a:xfrm>
        </p:grpSpPr>
        <p:cxnSp>
          <p:nvCxnSpPr>
            <p:cNvPr id="5050" name="Google Shape;5050;p7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51" name="Google Shape;5051;p7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52" name="Google Shape;5052;p7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053" name="Google Shape;5053;p7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054" name="Google Shape;5054;p7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055" name="Google Shape;5055;p7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056" name="Google Shape;5056;p7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057" name="Google Shape;5057;p7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064" name="Google Shape;5064;p7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65" name="Google Shape;5065;p7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66" name="Google Shape;5066;p7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77"/>
          <p:cNvGrpSpPr/>
          <p:nvPr/>
        </p:nvGrpSpPr>
        <p:grpSpPr>
          <a:xfrm>
            <a:off x="712562" y="998005"/>
            <a:ext cx="2394370" cy="976502"/>
            <a:chOff x="749309" y="1112739"/>
            <a:chExt cx="2371603" cy="976502"/>
          </a:xfrm>
        </p:grpSpPr>
        <p:sp>
          <p:nvSpPr>
            <p:cNvPr id="5068" name="Google Shape;5068;p7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7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100" name="Google Shape;5100;p77"/>
          <p:cNvGraphicFramePr/>
          <p:nvPr/>
        </p:nvGraphicFramePr>
        <p:xfrm>
          <a:off x="5935863" y="996300"/>
          <a:ext cx="2491300" cy="976425"/>
        </p:xfrm>
        <a:graphic>
          <a:graphicData uri="http://schemas.openxmlformats.org/drawingml/2006/table">
            <a:tbl>
              <a:tblPr>
                <a:noFill/>
                <a:tableStyleId>{E2C67091-FE15-43EE-82EE-DCEBBC8B91BA}</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101" name="Google Shape;5101;p77"/>
          <p:cNvGraphicFramePr/>
          <p:nvPr/>
        </p:nvGraphicFramePr>
        <p:xfrm>
          <a:off x="3342575" y="2130450"/>
          <a:ext cx="2363400" cy="868575"/>
        </p:xfrm>
        <a:graphic>
          <a:graphicData uri="http://schemas.openxmlformats.org/drawingml/2006/table">
            <a:tbl>
              <a:tblPr>
                <a:noFill/>
                <a:tableStyleId>{E2C67091-FE15-43EE-82EE-DCEBBC8B91BA}</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102" name="Google Shape;5102;p77"/>
          <p:cNvGrpSpPr/>
          <p:nvPr/>
        </p:nvGrpSpPr>
        <p:grpSpPr>
          <a:xfrm>
            <a:off x="4086504" y="2517093"/>
            <a:ext cx="1517436" cy="74460"/>
            <a:chOff x="3980086" y="2804397"/>
            <a:chExt cx="1227600" cy="66900"/>
          </a:xfrm>
        </p:grpSpPr>
        <p:sp>
          <p:nvSpPr>
            <p:cNvPr id="5103" name="Google Shape;5103;p7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77"/>
          <p:cNvGrpSpPr/>
          <p:nvPr/>
        </p:nvGrpSpPr>
        <p:grpSpPr>
          <a:xfrm>
            <a:off x="4711569" y="2809680"/>
            <a:ext cx="892956" cy="74460"/>
            <a:chOff x="3980086" y="2804397"/>
            <a:chExt cx="1227600" cy="66900"/>
          </a:xfrm>
        </p:grpSpPr>
        <p:sp>
          <p:nvSpPr>
            <p:cNvPr id="5106" name="Google Shape;5106;p7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77"/>
          <p:cNvGrpSpPr/>
          <p:nvPr/>
        </p:nvGrpSpPr>
        <p:grpSpPr>
          <a:xfrm>
            <a:off x="3344661" y="3168563"/>
            <a:ext cx="2363244" cy="1005943"/>
            <a:chOff x="3358415" y="3361302"/>
            <a:chExt cx="2363244" cy="1024695"/>
          </a:xfrm>
        </p:grpSpPr>
        <p:grpSp>
          <p:nvGrpSpPr>
            <p:cNvPr id="5109" name="Google Shape;5109;p77"/>
            <p:cNvGrpSpPr/>
            <p:nvPr/>
          </p:nvGrpSpPr>
          <p:grpSpPr>
            <a:xfrm>
              <a:off x="3358415" y="3361302"/>
              <a:ext cx="441300" cy="1024695"/>
              <a:chOff x="3358415" y="3361302"/>
              <a:chExt cx="441300" cy="1024695"/>
            </a:xfrm>
          </p:grpSpPr>
          <p:sp>
            <p:nvSpPr>
              <p:cNvPr id="5110" name="Google Shape;5110;p7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6" name="Google Shape;5116;p77"/>
            <p:cNvGrpSpPr/>
            <p:nvPr/>
          </p:nvGrpSpPr>
          <p:grpSpPr>
            <a:xfrm>
              <a:off x="3838901" y="3361302"/>
              <a:ext cx="441300" cy="1024695"/>
              <a:chOff x="3838901" y="3361302"/>
              <a:chExt cx="441300" cy="1024695"/>
            </a:xfrm>
          </p:grpSpPr>
          <p:sp>
            <p:nvSpPr>
              <p:cNvPr id="5117" name="Google Shape;5117;p7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77"/>
            <p:cNvGrpSpPr/>
            <p:nvPr/>
          </p:nvGrpSpPr>
          <p:grpSpPr>
            <a:xfrm>
              <a:off x="4319387" y="3361302"/>
              <a:ext cx="441300" cy="1024695"/>
              <a:chOff x="4319387" y="3361302"/>
              <a:chExt cx="441300" cy="1024695"/>
            </a:xfrm>
          </p:grpSpPr>
          <p:sp>
            <p:nvSpPr>
              <p:cNvPr id="5124" name="Google Shape;5124;p7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77"/>
            <p:cNvGrpSpPr/>
            <p:nvPr/>
          </p:nvGrpSpPr>
          <p:grpSpPr>
            <a:xfrm>
              <a:off x="4799873" y="3361302"/>
              <a:ext cx="441300" cy="1024695"/>
              <a:chOff x="4799873" y="3361302"/>
              <a:chExt cx="441300" cy="1024695"/>
            </a:xfrm>
          </p:grpSpPr>
          <p:sp>
            <p:nvSpPr>
              <p:cNvPr id="5131" name="Google Shape;5131;p7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7" name="Google Shape;5137;p77"/>
            <p:cNvGrpSpPr/>
            <p:nvPr/>
          </p:nvGrpSpPr>
          <p:grpSpPr>
            <a:xfrm>
              <a:off x="5280360" y="3361302"/>
              <a:ext cx="441300" cy="1024695"/>
              <a:chOff x="5280360" y="3361302"/>
              <a:chExt cx="441300" cy="1024695"/>
            </a:xfrm>
          </p:grpSpPr>
          <p:sp>
            <p:nvSpPr>
              <p:cNvPr id="5138" name="Google Shape;5138;p7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144" name="Google Shape;5144;p77"/>
          <p:cNvGraphicFramePr/>
          <p:nvPr/>
        </p:nvGraphicFramePr>
        <p:xfrm>
          <a:off x="711088" y="2130450"/>
          <a:ext cx="2403600" cy="881400"/>
        </p:xfrm>
        <a:graphic>
          <a:graphicData uri="http://schemas.openxmlformats.org/drawingml/2006/table">
            <a:tbl>
              <a:tblPr>
                <a:noFill/>
                <a:tableStyleId>{E2C67091-FE15-43EE-82EE-DCEBBC8B91BA}</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145" name="Google Shape;5145;p77"/>
          <p:cNvGrpSpPr/>
          <p:nvPr/>
        </p:nvGrpSpPr>
        <p:grpSpPr>
          <a:xfrm>
            <a:off x="712613" y="3180175"/>
            <a:ext cx="2403614" cy="1005900"/>
            <a:chOff x="726450" y="3372825"/>
            <a:chExt cx="2403614" cy="1005900"/>
          </a:xfrm>
        </p:grpSpPr>
        <p:grpSp>
          <p:nvGrpSpPr>
            <p:cNvPr id="5146" name="Google Shape;5146;p77"/>
            <p:cNvGrpSpPr/>
            <p:nvPr/>
          </p:nvGrpSpPr>
          <p:grpSpPr>
            <a:xfrm>
              <a:off x="726450" y="3696000"/>
              <a:ext cx="2403614" cy="500898"/>
              <a:chOff x="726450" y="3696000"/>
              <a:chExt cx="2403614" cy="500898"/>
            </a:xfrm>
          </p:grpSpPr>
          <p:sp>
            <p:nvSpPr>
              <p:cNvPr id="5147" name="Google Shape;5147;p7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8" name="Google Shape;5148;p7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49" name="Google Shape;5149;p77"/>
            <p:cNvGrpSpPr/>
            <p:nvPr/>
          </p:nvGrpSpPr>
          <p:grpSpPr>
            <a:xfrm>
              <a:off x="1348050" y="3372825"/>
              <a:ext cx="1720425" cy="1005900"/>
              <a:chOff x="1348050" y="3372825"/>
              <a:chExt cx="1720425" cy="1005900"/>
            </a:xfrm>
          </p:grpSpPr>
          <p:sp>
            <p:nvSpPr>
              <p:cNvPr id="5150" name="Google Shape;5150;p7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51" name="Google Shape;5151;p7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52" name="Google Shape;5152;p7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53" name="Google Shape;5153;p7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54" name="Google Shape;5154;p7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55" name="Google Shape;5155;p77"/>
            <p:cNvGrpSpPr/>
            <p:nvPr/>
          </p:nvGrpSpPr>
          <p:grpSpPr>
            <a:xfrm>
              <a:off x="1455707" y="3731058"/>
              <a:ext cx="1491150" cy="417657"/>
              <a:chOff x="1455707" y="3731058"/>
              <a:chExt cx="1491150" cy="417657"/>
            </a:xfrm>
          </p:grpSpPr>
          <p:grpSp>
            <p:nvGrpSpPr>
              <p:cNvPr id="5156" name="Google Shape;5156;p77"/>
              <p:cNvGrpSpPr/>
              <p:nvPr/>
            </p:nvGrpSpPr>
            <p:grpSpPr>
              <a:xfrm>
                <a:off x="1472938" y="3745828"/>
                <a:ext cx="72126" cy="53788"/>
                <a:chOff x="1472938" y="3745828"/>
                <a:chExt cx="72126" cy="53788"/>
              </a:xfrm>
            </p:grpSpPr>
            <p:sp>
              <p:nvSpPr>
                <p:cNvPr id="5157" name="Google Shape;5157;p7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77"/>
              <p:cNvGrpSpPr/>
              <p:nvPr/>
            </p:nvGrpSpPr>
            <p:grpSpPr>
              <a:xfrm>
                <a:off x="1819181" y="4089633"/>
                <a:ext cx="72126" cy="53788"/>
                <a:chOff x="1819181" y="4089633"/>
                <a:chExt cx="72126" cy="53788"/>
              </a:xfrm>
            </p:grpSpPr>
            <p:sp>
              <p:nvSpPr>
                <p:cNvPr id="5160" name="Google Shape;5160;p7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77"/>
              <p:cNvGrpSpPr/>
              <p:nvPr/>
            </p:nvGrpSpPr>
            <p:grpSpPr>
              <a:xfrm>
                <a:off x="1455707" y="4084171"/>
                <a:ext cx="64321" cy="64544"/>
                <a:chOff x="1455707" y="4084171"/>
                <a:chExt cx="64321" cy="64544"/>
              </a:xfrm>
            </p:grpSpPr>
            <p:sp>
              <p:nvSpPr>
                <p:cNvPr id="5163" name="Google Shape;5163;p7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77"/>
              <p:cNvGrpSpPr/>
              <p:nvPr/>
            </p:nvGrpSpPr>
            <p:grpSpPr>
              <a:xfrm>
                <a:off x="1818610" y="3731058"/>
                <a:ext cx="64321" cy="64544"/>
                <a:chOff x="1818610" y="3731058"/>
                <a:chExt cx="64321" cy="64544"/>
              </a:xfrm>
            </p:grpSpPr>
            <p:sp>
              <p:nvSpPr>
                <p:cNvPr id="5166" name="Google Shape;5166;p7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77"/>
              <p:cNvGrpSpPr/>
              <p:nvPr/>
            </p:nvGrpSpPr>
            <p:grpSpPr>
              <a:xfrm>
                <a:off x="2172491" y="4089633"/>
                <a:ext cx="72126" cy="53788"/>
                <a:chOff x="2172491" y="4089633"/>
                <a:chExt cx="72126" cy="53788"/>
              </a:xfrm>
            </p:grpSpPr>
            <p:sp>
              <p:nvSpPr>
                <p:cNvPr id="5169" name="Google Shape;5169;p7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1" name="Google Shape;5171;p77"/>
              <p:cNvGrpSpPr/>
              <p:nvPr/>
            </p:nvGrpSpPr>
            <p:grpSpPr>
              <a:xfrm>
                <a:off x="2171920" y="3731058"/>
                <a:ext cx="64321" cy="64544"/>
                <a:chOff x="2171920" y="3731058"/>
                <a:chExt cx="64321" cy="64544"/>
              </a:xfrm>
            </p:grpSpPr>
            <p:sp>
              <p:nvSpPr>
                <p:cNvPr id="5172" name="Google Shape;5172;p7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77"/>
              <p:cNvGrpSpPr/>
              <p:nvPr/>
            </p:nvGrpSpPr>
            <p:grpSpPr>
              <a:xfrm>
                <a:off x="2874730" y="3745828"/>
                <a:ext cx="72126" cy="53788"/>
                <a:chOff x="2874730" y="3745828"/>
                <a:chExt cx="72126" cy="53788"/>
              </a:xfrm>
            </p:grpSpPr>
            <p:sp>
              <p:nvSpPr>
                <p:cNvPr id="5175" name="Google Shape;5175;p7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77"/>
              <p:cNvGrpSpPr/>
              <p:nvPr/>
            </p:nvGrpSpPr>
            <p:grpSpPr>
              <a:xfrm>
                <a:off x="2878589" y="4081481"/>
                <a:ext cx="64321" cy="64544"/>
                <a:chOff x="2878589" y="4081481"/>
                <a:chExt cx="64321" cy="64544"/>
              </a:xfrm>
            </p:grpSpPr>
            <p:sp>
              <p:nvSpPr>
                <p:cNvPr id="5178" name="Google Shape;5178;p7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77"/>
              <p:cNvGrpSpPr/>
              <p:nvPr/>
            </p:nvGrpSpPr>
            <p:grpSpPr>
              <a:xfrm>
                <a:off x="2525796" y="4089633"/>
                <a:ext cx="72126" cy="53788"/>
                <a:chOff x="2525796" y="4089633"/>
                <a:chExt cx="72126" cy="53788"/>
              </a:xfrm>
            </p:grpSpPr>
            <p:sp>
              <p:nvSpPr>
                <p:cNvPr id="5181" name="Google Shape;5181;p7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77"/>
              <p:cNvGrpSpPr/>
              <p:nvPr/>
            </p:nvGrpSpPr>
            <p:grpSpPr>
              <a:xfrm>
                <a:off x="2525225" y="3731058"/>
                <a:ext cx="64321" cy="64544"/>
                <a:chOff x="2525225" y="3731058"/>
                <a:chExt cx="64321" cy="64544"/>
              </a:xfrm>
            </p:grpSpPr>
            <p:sp>
              <p:nvSpPr>
                <p:cNvPr id="5184" name="Google Shape;5184;p7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1" name="Google Shape;771;p51"/>
          <p:cNvSpPr txBox="1">
            <a:spLocks noGrp="1"/>
          </p:cNvSpPr>
          <p:nvPr>
            <p:ph type="subTitle" idx="1"/>
          </p:nvPr>
        </p:nvSpPr>
        <p:spPr>
          <a:xfrm>
            <a:off x="3999308" y="2040329"/>
            <a:ext cx="4366393" cy="4452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MX" b="0" i="0" dirty="0">
                <a:solidFill>
                  <a:schemeClr val="tx1"/>
                </a:solidFill>
                <a:effectLst/>
                <a:latin typeface="Work Sans" pitchFamily="2" charset="0"/>
              </a:rPr>
              <a:t>Para abordar los desafíos planteados, se propone la implementación de un sistema integral de estacionamientos para </a:t>
            </a:r>
            <a:r>
              <a:rPr lang="es-MX" b="0" i="0" dirty="0" err="1">
                <a:solidFill>
                  <a:schemeClr val="tx1"/>
                </a:solidFill>
                <a:effectLst/>
                <a:latin typeface="Work Sans" pitchFamily="2" charset="0"/>
              </a:rPr>
              <a:t>scooters</a:t>
            </a:r>
            <a:r>
              <a:rPr lang="es-MX" b="0" i="0" dirty="0">
                <a:solidFill>
                  <a:schemeClr val="tx1"/>
                </a:solidFill>
                <a:effectLst/>
                <a:latin typeface="Work Sans" pitchFamily="2" charset="0"/>
              </a:rPr>
              <a:t> y bicicletas, respaldado por una aplicación centralizada que ofrece acceso a todos los estacionamientos disponibles en la zona. A continuación, se detallan los elementos clave de esta solución:</a:t>
            </a:r>
            <a:endParaRPr dirty="0">
              <a:solidFill>
                <a:schemeClr val="tx1"/>
              </a:solidFill>
              <a:latin typeface="Work Sans" pitchFamily="2" charset="0"/>
            </a:endParaRPr>
          </a:p>
        </p:txBody>
      </p:sp>
      <p:pic>
        <p:nvPicPr>
          <p:cNvPr id="776" name="Google Shape;776;p51"/>
          <p:cNvPicPr preferRelativeResize="0"/>
          <p:nvPr/>
        </p:nvPicPr>
        <p:blipFill rotWithShape="1">
          <a:blip r:embed="rId3">
            <a:alphaModFix/>
          </a:blip>
          <a:srcRect l="31261" r="31264"/>
          <a:stretch/>
        </p:blipFill>
        <p:spPr>
          <a:xfrm>
            <a:off x="0" y="0"/>
            <a:ext cx="3426700" cy="5144326"/>
          </a:xfrm>
          <a:prstGeom prst="rect">
            <a:avLst/>
          </a:prstGeom>
          <a:noFill/>
          <a:ln>
            <a:noFill/>
          </a:ln>
        </p:spPr>
      </p:pic>
      <p:grpSp>
        <p:nvGrpSpPr>
          <p:cNvPr id="777" name="Google Shape;777;p51"/>
          <p:cNvGrpSpPr/>
          <p:nvPr/>
        </p:nvGrpSpPr>
        <p:grpSpPr>
          <a:xfrm>
            <a:off x="2900796" y="2574100"/>
            <a:ext cx="1187107" cy="1222260"/>
            <a:chOff x="3553196" y="3571850"/>
            <a:chExt cx="1187107" cy="1222260"/>
          </a:xfrm>
        </p:grpSpPr>
        <p:sp>
          <p:nvSpPr>
            <p:cNvPr id="778" name="Google Shape;778;p51"/>
            <p:cNvSpPr/>
            <p:nvPr/>
          </p:nvSpPr>
          <p:spPr>
            <a:xfrm>
              <a:off x="4149337" y="3571850"/>
              <a:ext cx="67655" cy="50577"/>
            </a:xfrm>
            <a:custGeom>
              <a:avLst/>
              <a:gdLst/>
              <a:ahLst/>
              <a:cxnLst/>
              <a:rect l="l" t="t" r="r" b="b"/>
              <a:pathLst>
                <a:path w="3189" h="2384" extrusionOk="0">
                  <a:moveTo>
                    <a:pt x="1665" y="1"/>
                  </a:moveTo>
                  <a:cubicBezTo>
                    <a:pt x="835" y="1"/>
                    <a:pt x="0" y="897"/>
                    <a:pt x="569" y="1823"/>
                  </a:cubicBezTo>
                  <a:cubicBezTo>
                    <a:pt x="809" y="2219"/>
                    <a:pt x="1162" y="2383"/>
                    <a:pt x="1517" y="2383"/>
                  </a:cubicBezTo>
                  <a:cubicBezTo>
                    <a:pt x="2347" y="2383"/>
                    <a:pt x="3188" y="1487"/>
                    <a:pt x="2619" y="562"/>
                  </a:cubicBezTo>
                  <a:cubicBezTo>
                    <a:pt x="2375" y="165"/>
                    <a:pt x="2021" y="1"/>
                    <a:pt x="16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1"/>
            <p:cNvSpPr/>
            <p:nvPr/>
          </p:nvSpPr>
          <p:spPr>
            <a:xfrm>
              <a:off x="3620914" y="4123694"/>
              <a:ext cx="72534" cy="54183"/>
            </a:xfrm>
            <a:custGeom>
              <a:avLst/>
              <a:gdLst/>
              <a:ahLst/>
              <a:cxnLst/>
              <a:rect l="l" t="t" r="r" b="b"/>
              <a:pathLst>
                <a:path w="3419" h="2554" extrusionOk="0">
                  <a:moveTo>
                    <a:pt x="1786" y="1"/>
                  </a:moveTo>
                  <a:cubicBezTo>
                    <a:pt x="897" y="1"/>
                    <a:pt x="1" y="958"/>
                    <a:pt x="611" y="1950"/>
                  </a:cubicBezTo>
                  <a:cubicBezTo>
                    <a:pt x="874" y="2377"/>
                    <a:pt x="1256" y="2553"/>
                    <a:pt x="1638" y="2553"/>
                  </a:cubicBezTo>
                  <a:cubicBezTo>
                    <a:pt x="2528" y="2553"/>
                    <a:pt x="3418" y="1596"/>
                    <a:pt x="2807" y="604"/>
                  </a:cubicBezTo>
                  <a:cubicBezTo>
                    <a:pt x="2548" y="177"/>
                    <a:pt x="2168" y="1"/>
                    <a:pt x="1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1"/>
            <p:cNvSpPr/>
            <p:nvPr/>
          </p:nvSpPr>
          <p:spPr>
            <a:xfrm>
              <a:off x="4362569" y="4211270"/>
              <a:ext cx="128011" cy="95616"/>
            </a:xfrm>
            <a:custGeom>
              <a:avLst/>
              <a:gdLst/>
              <a:ahLst/>
              <a:cxnLst/>
              <a:rect l="l" t="t" r="r" b="b"/>
              <a:pathLst>
                <a:path w="6034" h="4507" extrusionOk="0">
                  <a:moveTo>
                    <a:pt x="3154" y="0"/>
                  </a:moveTo>
                  <a:cubicBezTo>
                    <a:pt x="1581" y="0"/>
                    <a:pt x="1" y="1690"/>
                    <a:pt x="1071" y="3438"/>
                  </a:cubicBezTo>
                  <a:cubicBezTo>
                    <a:pt x="1534" y="4193"/>
                    <a:pt x="2209" y="4506"/>
                    <a:pt x="2886" y="4506"/>
                  </a:cubicBezTo>
                  <a:cubicBezTo>
                    <a:pt x="4457" y="4506"/>
                    <a:pt x="6033" y="2816"/>
                    <a:pt x="4965" y="1061"/>
                  </a:cubicBezTo>
                  <a:cubicBezTo>
                    <a:pt x="4502" y="311"/>
                    <a:pt x="3829" y="0"/>
                    <a:pt x="3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1"/>
            <p:cNvSpPr/>
            <p:nvPr/>
          </p:nvSpPr>
          <p:spPr>
            <a:xfrm>
              <a:off x="4359578" y="3752113"/>
              <a:ext cx="137961" cy="103062"/>
            </a:xfrm>
            <a:custGeom>
              <a:avLst/>
              <a:gdLst/>
              <a:ahLst/>
              <a:cxnLst/>
              <a:rect l="l" t="t" r="r" b="b"/>
              <a:pathLst>
                <a:path w="6503" h="4858" extrusionOk="0">
                  <a:moveTo>
                    <a:pt x="3394" y="1"/>
                  </a:moveTo>
                  <a:cubicBezTo>
                    <a:pt x="1700" y="1"/>
                    <a:pt x="1" y="1825"/>
                    <a:pt x="1163" y="3709"/>
                  </a:cubicBezTo>
                  <a:cubicBezTo>
                    <a:pt x="1659" y="4521"/>
                    <a:pt x="2383" y="4858"/>
                    <a:pt x="3109" y="4858"/>
                  </a:cubicBezTo>
                  <a:cubicBezTo>
                    <a:pt x="4800" y="4858"/>
                    <a:pt x="6502" y="3033"/>
                    <a:pt x="5348" y="1149"/>
                  </a:cubicBezTo>
                  <a:cubicBezTo>
                    <a:pt x="4849" y="337"/>
                    <a:pt x="4122" y="1"/>
                    <a:pt x="3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1"/>
            <p:cNvSpPr/>
            <p:nvPr/>
          </p:nvSpPr>
          <p:spPr>
            <a:xfrm>
              <a:off x="4086435" y="3969122"/>
              <a:ext cx="160513" cy="119886"/>
            </a:xfrm>
            <a:custGeom>
              <a:avLst/>
              <a:gdLst/>
              <a:ahLst/>
              <a:cxnLst/>
              <a:rect l="l" t="t" r="r" b="b"/>
              <a:pathLst>
                <a:path w="7566" h="5651" extrusionOk="0">
                  <a:moveTo>
                    <a:pt x="3952" y="1"/>
                  </a:moveTo>
                  <a:cubicBezTo>
                    <a:pt x="1981" y="1"/>
                    <a:pt x="0" y="2124"/>
                    <a:pt x="1351" y="4324"/>
                  </a:cubicBezTo>
                  <a:cubicBezTo>
                    <a:pt x="1925" y="5262"/>
                    <a:pt x="2765" y="5651"/>
                    <a:pt x="3608" y="5651"/>
                  </a:cubicBezTo>
                  <a:cubicBezTo>
                    <a:pt x="5579" y="5651"/>
                    <a:pt x="7565" y="3528"/>
                    <a:pt x="6215" y="1327"/>
                  </a:cubicBezTo>
                  <a:cubicBezTo>
                    <a:pt x="5637" y="390"/>
                    <a:pt x="4795" y="1"/>
                    <a:pt x="3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1"/>
            <p:cNvSpPr/>
            <p:nvPr/>
          </p:nvSpPr>
          <p:spPr>
            <a:xfrm>
              <a:off x="3929847" y="4356486"/>
              <a:ext cx="97738" cy="73171"/>
            </a:xfrm>
            <a:custGeom>
              <a:avLst/>
              <a:gdLst/>
              <a:ahLst/>
              <a:cxnLst/>
              <a:rect l="l" t="t" r="r" b="b"/>
              <a:pathLst>
                <a:path w="4607" h="3449" extrusionOk="0">
                  <a:moveTo>
                    <a:pt x="2405" y="0"/>
                  </a:moveTo>
                  <a:cubicBezTo>
                    <a:pt x="1207" y="0"/>
                    <a:pt x="0" y="1293"/>
                    <a:pt x="823" y="2634"/>
                  </a:cubicBezTo>
                  <a:cubicBezTo>
                    <a:pt x="1173" y="3210"/>
                    <a:pt x="1686" y="3448"/>
                    <a:pt x="2201" y="3448"/>
                  </a:cubicBezTo>
                  <a:cubicBezTo>
                    <a:pt x="3399" y="3448"/>
                    <a:pt x="4606" y="2155"/>
                    <a:pt x="3783" y="814"/>
                  </a:cubicBezTo>
                  <a:cubicBezTo>
                    <a:pt x="3433" y="239"/>
                    <a:pt x="2920" y="0"/>
                    <a:pt x="2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1"/>
            <p:cNvSpPr/>
            <p:nvPr/>
          </p:nvSpPr>
          <p:spPr>
            <a:xfrm>
              <a:off x="3768167" y="3770146"/>
              <a:ext cx="77053" cy="57471"/>
            </a:xfrm>
            <a:custGeom>
              <a:avLst/>
              <a:gdLst/>
              <a:ahLst/>
              <a:cxnLst/>
              <a:rect l="l" t="t" r="r" b="b"/>
              <a:pathLst>
                <a:path w="3632" h="2709" extrusionOk="0">
                  <a:moveTo>
                    <a:pt x="1894" y="0"/>
                  </a:moveTo>
                  <a:cubicBezTo>
                    <a:pt x="947" y="0"/>
                    <a:pt x="0" y="1018"/>
                    <a:pt x="645" y="2070"/>
                  </a:cubicBezTo>
                  <a:cubicBezTo>
                    <a:pt x="922" y="2522"/>
                    <a:pt x="1326" y="2709"/>
                    <a:pt x="1732" y="2709"/>
                  </a:cubicBezTo>
                  <a:cubicBezTo>
                    <a:pt x="2678" y="2709"/>
                    <a:pt x="3631" y="1692"/>
                    <a:pt x="2986" y="639"/>
                  </a:cubicBezTo>
                  <a:cubicBezTo>
                    <a:pt x="2706" y="188"/>
                    <a:pt x="2300" y="0"/>
                    <a:pt x="1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1"/>
            <p:cNvSpPr/>
            <p:nvPr/>
          </p:nvSpPr>
          <p:spPr>
            <a:xfrm>
              <a:off x="3553196" y="4351267"/>
              <a:ext cx="79047" cy="59169"/>
            </a:xfrm>
            <a:custGeom>
              <a:avLst/>
              <a:gdLst/>
              <a:ahLst/>
              <a:cxnLst/>
              <a:rect l="l" t="t" r="r" b="b"/>
              <a:pathLst>
                <a:path w="3726" h="2789" extrusionOk="0">
                  <a:moveTo>
                    <a:pt x="1949" y="1"/>
                  </a:moveTo>
                  <a:cubicBezTo>
                    <a:pt x="978" y="1"/>
                    <a:pt x="0" y="1049"/>
                    <a:pt x="662" y="2128"/>
                  </a:cubicBezTo>
                  <a:cubicBezTo>
                    <a:pt x="947" y="2595"/>
                    <a:pt x="1364" y="2789"/>
                    <a:pt x="1781" y="2789"/>
                  </a:cubicBezTo>
                  <a:cubicBezTo>
                    <a:pt x="2751" y="2789"/>
                    <a:pt x="3725" y="1745"/>
                    <a:pt x="3064" y="660"/>
                  </a:cubicBezTo>
                  <a:cubicBezTo>
                    <a:pt x="2780" y="194"/>
                    <a:pt x="2365" y="1"/>
                    <a:pt x="19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1"/>
            <p:cNvSpPr/>
            <p:nvPr/>
          </p:nvSpPr>
          <p:spPr>
            <a:xfrm>
              <a:off x="4081598" y="4330795"/>
              <a:ext cx="157840" cy="117786"/>
            </a:xfrm>
            <a:custGeom>
              <a:avLst/>
              <a:gdLst/>
              <a:ahLst/>
              <a:cxnLst/>
              <a:rect l="l" t="t" r="r" b="b"/>
              <a:pathLst>
                <a:path w="7440" h="5552" extrusionOk="0">
                  <a:moveTo>
                    <a:pt x="3885" y="0"/>
                  </a:moveTo>
                  <a:cubicBezTo>
                    <a:pt x="1948" y="0"/>
                    <a:pt x="1" y="2081"/>
                    <a:pt x="1324" y="4245"/>
                  </a:cubicBezTo>
                  <a:cubicBezTo>
                    <a:pt x="1892" y="5169"/>
                    <a:pt x="2720" y="5552"/>
                    <a:pt x="3551" y="5552"/>
                  </a:cubicBezTo>
                  <a:cubicBezTo>
                    <a:pt x="5489" y="5552"/>
                    <a:pt x="7440" y="3466"/>
                    <a:pt x="6115" y="1309"/>
                  </a:cubicBezTo>
                  <a:cubicBezTo>
                    <a:pt x="5547" y="384"/>
                    <a:pt x="4717" y="0"/>
                    <a:pt x="3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1"/>
            <p:cNvSpPr/>
            <p:nvPr/>
          </p:nvSpPr>
          <p:spPr>
            <a:xfrm>
              <a:off x="4319418" y="4014585"/>
              <a:ext cx="121965" cy="91225"/>
            </a:xfrm>
            <a:custGeom>
              <a:avLst/>
              <a:gdLst/>
              <a:ahLst/>
              <a:cxnLst/>
              <a:rect l="l" t="t" r="r" b="b"/>
              <a:pathLst>
                <a:path w="5749" h="4300" extrusionOk="0">
                  <a:moveTo>
                    <a:pt x="3003" y="1"/>
                  </a:moveTo>
                  <a:cubicBezTo>
                    <a:pt x="1505" y="1"/>
                    <a:pt x="0" y="1613"/>
                    <a:pt x="1018" y="3284"/>
                  </a:cubicBezTo>
                  <a:cubicBezTo>
                    <a:pt x="1459" y="4002"/>
                    <a:pt x="2102" y="4300"/>
                    <a:pt x="2746" y="4300"/>
                  </a:cubicBezTo>
                  <a:cubicBezTo>
                    <a:pt x="4244" y="4300"/>
                    <a:pt x="5748" y="2688"/>
                    <a:pt x="4730" y="1016"/>
                  </a:cubicBezTo>
                  <a:cubicBezTo>
                    <a:pt x="4289" y="298"/>
                    <a:pt x="3647" y="1"/>
                    <a:pt x="3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1"/>
            <p:cNvSpPr/>
            <p:nvPr/>
          </p:nvSpPr>
          <p:spPr>
            <a:xfrm>
              <a:off x="3808030" y="4111814"/>
              <a:ext cx="153809" cy="115091"/>
            </a:xfrm>
            <a:custGeom>
              <a:avLst/>
              <a:gdLst/>
              <a:ahLst/>
              <a:cxnLst/>
              <a:rect l="l" t="t" r="r" b="b"/>
              <a:pathLst>
                <a:path w="7250" h="5425" extrusionOk="0">
                  <a:moveTo>
                    <a:pt x="3783" y="1"/>
                  </a:moveTo>
                  <a:cubicBezTo>
                    <a:pt x="1896" y="1"/>
                    <a:pt x="0" y="2036"/>
                    <a:pt x="1289" y="4148"/>
                  </a:cubicBezTo>
                  <a:cubicBezTo>
                    <a:pt x="1843" y="5051"/>
                    <a:pt x="2650" y="5425"/>
                    <a:pt x="3460" y="5425"/>
                  </a:cubicBezTo>
                  <a:cubicBezTo>
                    <a:pt x="5349" y="5425"/>
                    <a:pt x="7249" y="3391"/>
                    <a:pt x="5959" y="1285"/>
                  </a:cubicBezTo>
                  <a:cubicBezTo>
                    <a:pt x="5404" y="377"/>
                    <a:pt x="4594" y="1"/>
                    <a:pt x="3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1"/>
            <p:cNvSpPr/>
            <p:nvPr/>
          </p:nvSpPr>
          <p:spPr>
            <a:xfrm>
              <a:off x="3675373" y="4685764"/>
              <a:ext cx="145089" cy="108345"/>
            </a:xfrm>
            <a:custGeom>
              <a:avLst/>
              <a:gdLst/>
              <a:ahLst/>
              <a:cxnLst/>
              <a:rect l="l" t="t" r="r" b="b"/>
              <a:pathLst>
                <a:path w="6839" h="5107" extrusionOk="0">
                  <a:moveTo>
                    <a:pt x="3570" y="1"/>
                  </a:moveTo>
                  <a:cubicBezTo>
                    <a:pt x="1788" y="1"/>
                    <a:pt x="1" y="1915"/>
                    <a:pt x="1222" y="3900"/>
                  </a:cubicBezTo>
                  <a:cubicBezTo>
                    <a:pt x="1744" y="4753"/>
                    <a:pt x="2506" y="5107"/>
                    <a:pt x="3271" y="5107"/>
                  </a:cubicBezTo>
                  <a:cubicBezTo>
                    <a:pt x="5049" y="5107"/>
                    <a:pt x="6839" y="3193"/>
                    <a:pt x="5626" y="1207"/>
                  </a:cubicBezTo>
                  <a:cubicBezTo>
                    <a:pt x="5101" y="354"/>
                    <a:pt x="4336" y="1"/>
                    <a:pt x="3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1"/>
            <p:cNvSpPr/>
            <p:nvPr/>
          </p:nvSpPr>
          <p:spPr>
            <a:xfrm>
              <a:off x="3936487" y="4660391"/>
              <a:ext cx="121986" cy="91055"/>
            </a:xfrm>
            <a:custGeom>
              <a:avLst/>
              <a:gdLst/>
              <a:ahLst/>
              <a:cxnLst/>
              <a:rect l="l" t="t" r="r" b="b"/>
              <a:pathLst>
                <a:path w="5750" h="4292" extrusionOk="0">
                  <a:moveTo>
                    <a:pt x="3009" y="0"/>
                  </a:moveTo>
                  <a:cubicBezTo>
                    <a:pt x="1509" y="0"/>
                    <a:pt x="0" y="1612"/>
                    <a:pt x="1020" y="3277"/>
                  </a:cubicBezTo>
                  <a:cubicBezTo>
                    <a:pt x="1461" y="3995"/>
                    <a:pt x="2103" y="4292"/>
                    <a:pt x="2747" y="4292"/>
                  </a:cubicBezTo>
                  <a:cubicBezTo>
                    <a:pt x="4245" y="4292"/>
                    <a:pt x="5749" y="2680"/>
                    <a:pt x="4731" y="1008"/>
                  </a:cubicBezTo>
                  <a:cubicBezTo>
                    <a:pt x="4291" y="295"/>
                    <a:pt x="3651" y="0"/>
                    <a:pt x="3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1"/>
            <p:cNvSpPr/>
            <p:nvPr/>
          </p:nvSpPr>
          <p:spPr>
            <a:xfrm>
              <a:off x="4173056" y="4503485"/>
              <a:ext cx="91734" cy="68631"/>
            </a:xfrm>
            <a:custGeom>
              <a:avLst/>
              <a:gdLst/>
              <a:ahLst/>
              <a:cxnLst/>
              <a:rect l="l" t="t" r="r" b="b"/>
              <a:pathLst>
                <a:path w="4324" h="3235" extrusionOk="0">
                  <a:moveTo>
                    <a:pt x="2256" y="1"/>
                  </a:moveTo>
                  <a:cubicBezTo>
                    <a:pt x="1130" y="1"/>
                    <a:pt x="0" y="1216"/>
                    <a:pt x="773" y="2473"/>
                  </a:cubicBezTo>
                  <a:cubicBezTo>
                    <a:pt x="1101" y="3012"/>
                    <a:pt x="1581" y="3235"/>
                    <a:pt x="2063" y="3235"/>
                  </a:cubicBezTo>
                  <a:cubicBezTo>
                    <a:pt x="3188" y="3235"/>
                    <a:pt x="4324" y="2019"/>
                    <a:pt x="3551" y="762"/>
                  </a:cubicBezTo>
                  <a:cubicBezTo>
                    <a:pt x="3220" y="224"/>
                    <a:pt x="2738" y="1"/>
                    <a:pt x="2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1"/>
            <p:cNvSpPr/>
            <p:nvPr/>
          </p:nvSpPr>
          <p:spPr>
            <a:xfrm>
              <a:off x="4378268" y="4427917"/>
              <a:ext cx="160979" cy="120331"/>
            </a:xfrm>
            <a:custGeom>
              <a:avLst/>
              <a:gdLst/>
              <a:ahLst/>
              <a:cxnLst/>
              <a:rect l="l" t="t" r="r" b="b"/>
              <a:pathLst>
                <a:path w="7588" h="5672" extrusionOk="0">
                  <a:moveTo>
                    <a:pt x="3964" y="1"/>
                  </a:moveTo>
                  <a:cubicBezTo>
                    <a:pt x="1988" y="1"/>
                    <a:pt x="0" y="2131"/>
                    <a:pt x="1349" y="4337"/>
                  </a:cubicBezTo>
                  <a:cubicBezTo>
                    <a:pt x="1929" y="5280"/>
                    <a:pt x="2774" y="5671"/>
                    <a:pt x="3623" y="5671"/>
                  </a:cubicBezTo>
                  <a:cubicBezTo>
                    <a:pt x="5599" y="5671"/>
                    <a:pt x="7587" y="3547"/>
                    <a:pt x="6238" y="1341"/>
                  </a:cubicBezTo>
                  <a:cubicBezTo>
                    <a:pt x="5659" y="393"/>
                    <a:pt x="4812" y="1"/>
                    <a:pt x="3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1"/>
            <p:cNvSpPr/>
            <p:nvPr/>
          </p:nvSpPr>
          <p:spPr>
            <a:xfrm>
              <a:off x="4651708" y="3878321"/>
              <a:ext cx="88594" cy="66148"/>
            </a:xfrm>
            <a:custGeom>
              <a:avLst/>
              <a:gdLst/>
              <a:ahLst/>
              <a:cxnLst/>
              <a:rect l="l" t="t" r="r" b="b"/>
              <a:pathLst>
                <a:path w="4176" h="3118" extrusionOk="0">
                  <a:moveTo>
                    <a:pt x="2182" y="0"/>
                  </a:moveTo>
                  <a:cubicBezTo>
                    <a:pt x="1096" y="0"/>
                    <a:pt x="1" y="1167"/>
                    <a:pt x="748" y="2381"/>
                  </a:cubicBezTo>
                  <a:cubicBezTo>
                    <a:pt x="1065" y="2902"/>
                    <a:pt x="1529" y="3118"/>
                    <a:pt x="1995" y="3118"/>
                  </a:cubicBezTo>
                  <a:cubicBezTo>
                    <a:pt x="3081" y="3118"/>
                    <a:pt x="4175" y="1945"/>
                    <a:pt x="3428" y="731"/>
                  </a:cubicBezTo>
                  <a:cubicBezTo>
                    <a:pt x="3112" y="215"/>
                    <a:pt x="2648" y="0"/>
                    <a:pt x="2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 name="Google Shape;794;p51"/>
          <p:cNvSpPr/>
          <p:nvPr/>
        </p:nvSpPr>
        <p:spPr>
          <a:xfrm rot="-3599969">
            <a:off x="-1063183" y="-1878869"/>
            <a:ext cx="3991850" cy="3227057"/>
          </a:xfrm>
          <a:custGeom>
            <a:avLst/>
            <a:gdLst/>
            <a:ahLst/>
            <a:cxnLst/>
            <a:rect l="l" t="t" r="r" b="b"/>
            <a:pathLst>
              <a:path w="65270" h="52765" extrusionOk="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94;p48">
            <a:extLst>
              <a:ext uri="{FF2B5EF4-FFF2-40B4-BE49-F238E27FC236}">
                <a16:creationId xmlns:a16="http://schemas.microsoft.com/office/drawing/2014/main" id="{0727CD5B-C1CD-2738-0193-2631C35423EF}"/>
              </a:ext>
            </a:extLst>
          </p:cNvPr>
          <p:cNvSpPr txBox="1">
            <a:spLocks noGrp="1"/>
          </p:cNvSpPr>
          <p:nvPr>
            <p:ph type="title"/>
          </p:nvPr>
        </p:nvSpPr>
        <p:spPr>
          <a:xfrm>
            <a:off x="3721503" y="177303"/>
            <a:ext cx="4234200" cy="96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rPr>
              <a:t>Solución del </a:t>
            </a:r>
            <a:r>
              <a:rPr lang="en" dirty="0">
                <a:solidFill>
                  <a:schemeClr val="lt1"/>
                </a:solidFill>
              </a:rPr>
              <a:t>Problema</a:t>
            </a:r>
            <a:endParaRPr dirty="0">
              <a:solidFill>
                <a:schemeClr val="lt1"/>
              </a:solidFill>
            </a:endParaRPr>
          </a:p>
        </p:txBody>
      </p:sp>
      <p:sp>
        <p:nvSpPr>
          <p:cNvPr id="13" name="Google Shape;693;p48">
            <a:extLst>
              <a:ext uri="{FF2B5EF4-FFF2-40B4-BE49-F238E27FC236}">
                <a16:creationId xmlns:a16="http://schemas.microsoft.com/office/drawing/2014/main" id="{682AF009-AB2B-7876-3AD9-36834678ACB9}"/>
              </a:ext>
            </a:extLst>
          </p:cNvPr>
          <p:cNvSpPr txBox="1">
            <a:spLocks/>
          </p:cNvSpPr>
          <p:nvPr/>
        </p:nvSpPr>
        <p:spPr>
          <a:xfrm>
            <a:off x="3999307" y="3171609"/>
            <a:ext cx="4999219" cy="15735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1"/>
              </a:buClr>
              <a:buSzPts val="1400"/>
              <a:buFont typeface="Work Sans"/>
              <a:buNone/>
              <a:defRPr sz="1400" b="0" i="0" u="none" strike="noStrike" cap="none">
                <a:solidFill>
                  <a:schemeClr val="dk1"/>
                </a:solidFill>
                <a:latin typeface="Work Sans"/>
                <a:ea typeface="Work Sans"/>
                <a:cs typeface="Work Sans"/>
                <a:sym typeface="Work Sans"/>
              </a:defRPr>
            </a:lvl9pPr>
          </a:lstStyle>
          <a:p>
            <a:pPr>
              <a:buFont typeface="Work Sans"/>
              <a:buChar char="●"/>
            </a:pPr>
            <a:r>
              <a:rPr lang="es-MX" i="0" dirty="0">
                <a:solidFill>
                  <a:schemeClr val="tx1"/>
                </a:solidFill>
                <a:effectLst/>
                <a:latin typeface="Work Sans" pitchFamily="2" charset="0"/>
              </a:rPr>
              <a:t>Aplicación Centralizada</a:t>
            </a:r>
          </a:p>
          <a:p>
            <a:pPr>
              <a:buFont typeface="Work Sans"/>
              <a:buChar char="●"/>
            </a:pPr>
            <a:r>
              <a:rPr lang="es-MX" i="0" dirty="0">
                <a:solidFill>
                  <a:schemeClr val="tx1"/>
                </a:solidFill>
                <a:effectLst/>
                <a:latin typeface="Work Sans" pitchFamily="2" charset="0"/>
              </a:rPr>
              <a:t>Reserva y Apertura Remota de Estacionamientos</a:t>
            </a:r>
          </a:p>
          <a:p>
            <a:pPr>
              <a:buFont typeface="Work Sans"/>
              <a:buChar char="●"/>
            </a:pPr>
            <a:r>
              <a:rPr lang="es-MX" i="0" dirty="0">
                <a:solidFill>
                  <a:schemeClr val="tx1"/>
                </a:solidFill>
                <a:effectLst/>
                <a:latin typeface="Work Sans" pitchFamily="2" charset="0"/>
              </a:rPr>
              <a:t>Sistema de Pago Integrado</a:t>
            </a:r>
          </a:p>
          <a:p>
            <a:pPr>
              <a:buFont typeface="Work Sans"/>
              <a:buChar char="●"/>
            </a:pPr>
            <a:r>
              <a:rPr lang="es-MX" i="0" dirty="0">
                <a:solidFill>
                  <a:schemeClr val="tx1"/>
                </a:solidFill>
                <a:effectLst/>
                <a:latin typeface="Work Sans" pitchFamily="2" charset="0"/>
              </a:rPr>
              <a:t>Carga y Mantenimiento</a:t>
            </a:r>
          </a:p>
          <a:p>
            <a:pPr>
              <a:buFont typeface="Work Sans"/>
              <a:buChar char="●"/>
            </a:pPr>
            <a:r>
              <a:rPr lang="es-MX" i="0" dirty="0">
                <a:solidFill>
                  <a:schemeClr val="tx1"/>
                </a:solidFill>
                <a:effectLst/>
                <a:latin typeface="Work Sans" pitchFamily="2" charset="0"/>
              </a:rPr>
              <a:t>Alertas y Guiado del Usuario:</a:t>
            </a:r>
            <a:endParaRPr lang="es-MX" dirty="0">
              <a:solidFill>
                <a:schemeClr val="tx1"/>
              </a:solidFill>
              <a:latin typeface="Work Sans" pitchFamily="2" charset="0"/>
            </a:endParaRPr>
          </a:p>
          <a:p>
            <a:pPr>
              <a:buFont typeface="Work Sans"/>
              <a:buChar char="●"/>
            </a:pPr>
            <a:r>
              <a:rPr lang="es-MX" i="0" dirty="0">
                <a:solidFill>
                  <a:schemeClr val="tx1"/>
                </a:solidFill>
                <a:effectLst/>
                <a:latin typeface="Work Sans" pitchFamily="2" charset="0"/>
              </a:rPr>
              <a:t>Normativas y Regulaciones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89"/>
        <p:cNvGrpSpPr/>
        <p:nvPr/>
      </p:nvGrpSpPr>
      <p:grpSpPr>
        <a:xfrm>
          <a:off x="0" y="0"/>
          <a:ext cx="0" cy="0"/>
          <a:chOff x="0" y="0"/>
          <a:chExt cx="0" cy="0"/>
        </a:xfrm>
      </p:grpSpPr>
      <p:grpSp>
        <p:nvGrpSpPr>
          <p:cNvPr id="5190" name="Google Shape;5190;p78"/>
          <p:cNvGrpSpPr/>
          <p:nvPr/>
        </p:nvGrpSpPr>
        <p:grpSpPr>
          <a:xfrm>
            <a:off x="716991" y="971306"/>
            <a:ext cx="845921" cy="690752"/>
            <a:chOff x="732428" y="1198513"/>
            <a:chExt cx="845921" cy="690752"/>
          </a:xfrm>
        </p:grpSpPr>
        <p:grpSp>
          <p:nvGrpSpPr>
            <p:cNvPr id="5191" name="Google Shape;5191;p78"/>
            <p:cNvGrpSpPr/>
            <p:nvPr/>
          </p:nvGrpSpPr>
          <p:grpSpPr>
            <a:xfrm>
              <a:off x="823030" y="1198513"/>
              <a:ext cx="755319" cy="690752"/>
              <a:chOff x="823030" y="1198513"/>
              <a:chExt cx="755319" cy="690752"/>
            </a:xfrm>
          </p:grpSpPr>
          <p:sp>
            <p:nvSpPr>
              <p:cNvPr id="5192" name="Google Shape;5192;p7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78"/>
            <p:cNvGrpSpPr/>
            <p:nvPr/>
          </p:nvGrpSpPr>
          <p:grpSpPr>
            <a:xfrm>
              <a:off x="732428" y="1239937"/>
              <a:ext cx="739912" cy="607886"/>
              <a:chOff x="732428" y="1239937"/>
              <a:chExt cx="739912" cy="607886"/>
            </a:xfrm>
          </p:grpSpPr>
          <p:sp>
            <p:nvSpPr>
              <p:cNvPr id="5195" name="Google Shape;5195;p7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7" name="Google Shape;5197;p78"/>
            <p:cNvGrpSpPr/>
            <p:nvPr/>
          </p:nvGrpSpPr>
          <p:grpSpPr>
            <a:xfrm>
              <a:off x="732428" y="1277018"/>
              <a:ext cx="702832" cy="533758"/>
              <a:chOff x="732428" y="1277018"/>
              <a:chExt cx="702832" cy="533758"/>
            </a:xfrm>
          </p:grpSpPr>
          <p:sp>
            <p:nvSpPr>
              <p:cNvPr id="5198" name="Google Shape;5198;p7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0" name="Google Shape;5200;p78"/>
            <p:cNvGrpSpPr/>
            <p:nvPr/>
          </p:nvGrpSpPr>
          <p:grpSpPr>
            <a:xfrm>
              <a:off x="931170" y="1306653"/>
              <a:ext cx="647179" cy="474455"/>
              <a:chOff x="931170" y="1306653"/>
              <a:chExt cx="647179" cy="474455"/>
            </a:xfrm>
          </p:grpSpPr>
          <p:sp>
            <p:nvSpPr>
              <p:cNvPr id="5201" name="Google Shape;5201;p7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3" name="Google Shape;5203;p7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78"/>
          <p:cNvGrpSpPr/>
          <p:nvPr/>
        </p:nvGrpSpPr>
        <p:grpSpPr>
          <a:xfrm>
            <a:off x="3948600" y="971313"/>
            <a:ext cx="634656" cy="699982"/>
            <a:chOff x="5985650" y="2860025"/>
            <a:chExt cx="1396075" cy="1539775"/>
          </a:xfrm>
        </p:grpSpPr>
        <p:sp>
          <p:nvSpPr>
            <p:cNvPr id="5205" name="Google Shape;5205;p7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78"/>
          <p:cNvGrpSpPr/>
          <p:nvPr/>
        </p:nvGrpSpPr>
        <p:grpSpPr>
          <a:xfrm>
            <a:off x="4704250" y="971306"/>
            <a:ext cx="725845" cy="699975"/>
            <a:chOff x="4249973" y="1201875"/>
            <a:chExt cx="1958568" cy="1888762"/>
          </a:xfrm>
        </p:grpSpPr>
        <p:sp>
          <p:nvSpPr>
            <p:cNvPr id="5238" name="Google Shape;5238;p7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9" name="Google Shape;5239;p78"/>
            <p:cNvGrpSpPr/>
            <p:nvPr/>
          </p:nvGrpSpPr>
          <p:grpSpPr>
            <a:xfrm>
              <a:off x="5853086" y="1789142"/>
              <a:ext cx="355454" cy="1048099"/>
              <a:chOff x="5576108" y="2016725"/>
              <a:chExt cx="565200" cy="1666560"/>
            </a:xfrm>
          </p:grpSpPr>
          <p:sp>
            <p:nvSpPr>
              <p:cNvPr id="5240" name="Google Shape;5240;p7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1" name="Google Shape;5241;p7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78"/>
            <p:cNvGrpSpPr/>
            <p:nvPr/>
          </p:nvGrpSpPr>
          <p:grpSpPr>
            <a:xfrm>
              <a:off x="4869455" y="2691676"/>
              <a:ext cx="1013897" cy="398961"/>
              <a:chOff x="4012057" y="3451825"/>
              <a:chExt cx="1612175" cy="634379"/>
            </a:xfrm>
          </p:grpSpPr>
          <p:sp>
            <p:nvSpPr>
              <p:cNvPr id="5243" name="Google Shape;5243;p7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4" name="Google Shape;5244;p7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78"/>
            <p:cNvGrpSpPr/>
            <p:nvPr/>
          </p:nvGrpSpPr>
          <p:grpSpPr>
            <a:xfrm>
              <a:off x="4276937" y="2155961"/>
              <a:ext cx="651965" cy="891358"/>
              <a:chOff x="3069908" y="2599997"/>
              <a:chExt cx="1036675" cy="1417328"/>
            </a:xfrm>
          </p:grpSpPr>
          <p:sp>
            <p:nvSpPr>
              <p:cNvPr id="5246" name="Google Shape;5246;p7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7" name="Google Shape;5247;p7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78"/>
            <p:cNvGrpSpPr/>
            <p:nvPr/>
          </p:nvGrpSpPr>
          <p:grpSpPr>
            <a:xfrm>
              <a:off x="5054918" y="1201875"/>
              <a:ext cx="999548" cy="602711"/>
              <a:chOff x="4306958" y="1082925"/>
              <a:chExt cx="1589359" cy="958358"/>
            </a:xfrm>
          </p:grpSpPr>
          <p:sp>
            <p:nvSpPr>
              <p:cNvPr id="5249" name="Google Shape;5249;p7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50" name="Google Shape;5250;p7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1" name="Google Shape;5251;p78"/>
            <p:cNvGrpSpPr/>
            <p:nvPr/>
          </p:nvGrpSpPr>
          <p:grpSpPr>
            <a:xfrm>
              <a:off x="4249973" y="1303451"/>
              <a:ext cx="799317" cy="841334"/>
              <a:chOff x="3027033" y="1244439"/>
              <a:chExt cx="1270977" cy="1337786"/>
            </a:xfrm>
          </p:grpSpPr>
          <p:sp>
            <p:nvSpPr>
              <p:cNvPr id="5252" name="Google Shape;5252;p7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53" name="Google Shape;5253;p7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4" name="Google Shape;5254;p78"/>
          <p:cNvGrpSpPr/>
          <p:nvPr/>
        </p:nvGrpSpPr>
        <p:grpSpPr>
          <a:xfrm>
            <a:off x="4057114" y="1858087"/>
            <a:ext cx="750769" cy="683784"/>
            <a:chOff x="4204684" y="2104422"/>
            <a:chExt cx="699822" cy="637382"/>
          </a:xfrm>
        </p:grpSpPr>
        <p:grpSp>
          <p:nvGrpSpPr>
            <p:cNvPr id="5255" name="Google Shape;5255;p78"/>
            <p:cNvGrpSpPr/>
            <p:nvPr/>
          </p:nvGrpSpPr>
          <p:grpSpPr>
            <a:xfrm>
              <a:off x="4204684" y="2430067"/>
              <a:ext cx="342957" cy="311738"/>
              <a:chOff x="4204684" y="2430067"/>
              <a:chExt cx="342957" cy="311738"/>
            </a:xfrm>
          </p:grpSpPr>
          <p:sp>
            <p:nvSpPr>
              <p:cNvPr id="5256" name="Google Shape;5256;p7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78"/>
            <p:cNvGrpSpPr/>
            <p:nvPr/>
          </p:nvGrpSpPr>
          <p:grpSpPr>
            <a:xfrm>
              <a:off x="4561586" y="2430067"/>
              <a:ext cx="342920" cy="311738"/>
              <a:chOff x="4561586" y="2430067"/>
              <a:chExt cx="342920" cy="311738"/>
            </a:xfrm>
          </p:grpSpPr>
          <p:sp>
            <p:nvSpPr>
              <p:cNvPr id="5259" name="Google Shape;5259;p7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78"/>
            <p:cNvGrpSpPr/>
            <p:nvPr/>
          </p:nvGrpSpPr>
          <p:grpSpPr>
            <a:xfrm>
              <a:off x="4561586" y="2104422"/>
              <a:ext cx="342920" cy="311738"/>
              <a:chOff x="4561586" y="2104422"/>
              <a:chExt cx="342920" cy="311738"/>
            </a:xfrm>
          </p:grpSpPr>
          <p:sp>
            <p:nvSpPr>
              <p:cNvPr id="5262" name="Google Shape;5262;p7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4" name="Google Shape;5264;p78"/>
            <p:cNvGrpSpPr/>
            <p:nvPr/>
          </p:nvGrpSpPr>
          <p:grpSpPr>
            <a:xfrm>
              <a:off x="4204684" y="2104422"/>
              <a:ext cx="342957" cy="311664"/>
              <a:chOff x="4204684" y="2104422"/>
              <a:chExt cx="342957" cy="311664"/>
            </a:xfrm>
          </p:grpSpPr>
          <p:sp>
            <p:nvSpPr>
              <p:cNvPr id="5265" name="Google Shape;5265;p7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7" name="Google Shape;5267;p78"/>
          <p:cNvGrpSpPr/>
          <p:nvPr/>
        </p:nvGrpSpPr>
        <p:grpSpPr>
          <a:xfrm>
            <a:off x="5521547" y="971301"/>
            <a:ext cx="660591" cy="688867"/>
            <a:chOff x="5830645" y="1267368"/>
            <a:chExt cx="530340" cy="553040"/>
          </a:xfrm>
        </p:grpSpPr>
        <p:sp>
          <p:nvSpPr>
            <p:cNvPr id="5268" name="Google Shape;5268;p7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78"/>
            <p:cNvGrpSpPr/>
            <p:nvPr/>
          </p:nvGrpSpPr>
          <p:grpSpPr>
            <a:xfrm>
              <a:off x="5830645" y="1267368"/>
              <a:ext cx="259743" cy="269909"/>
              <a:chOff x="5830645" y="1267368"/>
              <a:chExt cx="259743" cy="269909"/>
            </a:xfrm>
          </p:grpSpPr>
          <p:sp>
            <p:nvSpPr>
              <p:cNvPr id="5270" name="Google Shape;5270;p7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78"/>
            <p:cNvGrpSpPr/>
            <p:nvPr/>
          </p:nvGrpSpPr>
          <p:grpSpPr>
            <a:xfrm>
              <a:off x="6101293" y="1267368"/>
              <a:ext cx="259692" cy="269909"/>
              <a:chOff x="6101293" y="1267368"/>
              <a:chExt cx="259692" cy="269909"/>
            </a:xfrm>
          </p:grpSpPr>
          <p:sp>
            <p:nvSpPr>
              <p:cNvPr id="5273" name="Google Shape;5273;p7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5" name="Google Shape;5275;p78"/>
            <p:cNvGrpSpPr/>
            <p:nvPr/>
          </p:nvGrpSpPr>
          <p:grpSpPr>
            <a:xfrm>
              <a:off x="5830645" y="1550500"/>
              <a:ext cx="259692" cy="269909"/>
              <a:chOff x="5830645" y="1550500"/>
              <a:chExt cx="259692" cy="269909"/>
            </a:xfrm>
          </p:grpSpPr>
          <p:sp>
            <p:nvSpPr>
              <p:cNvPr id="5276" name="Google Shape;5276;p7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8" name="Google Shape;5278;p78"/>
            <p:cNvGrpSpPr/>
            <p:nvPr/>
          </p:nvGrpSpPr>
          <p:grpSpPr>
            <a:xfrm>
              <a:off x="6101293" y="1550500"/>
              <a:ext cx="259692" cy="269909"/>
              <a:chOff x="6101293" y="1550500"/>
              <a:chExt cx="259692" cy="269909"/>
            </a:xfrm>
          </p:grpSpPr>
          <p:sp>
            <p:nvSpPr>
              <p:cNvPr id="5279" name="Google Shape;5279;p7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1" name="Google Shape;5281;p78"/>
          <p:cNvGrpSpPr/>
          <p:nvPr/>
        </p:nvGrpSpPr>
        <p:grpSpPr>
          <a:xfrm>
            <a:off x="723700" y="1861760"/>
            <a:ext cx="697154" cy="679574"/>
            <a:chOff x="2679875" y="2361475"/>
            <a:chExt cx="780425" cy="760575"/>
          </a:xfrm>
        </p:grpSpPr>
        <p:sp>
          <p:nvSpPr>
            <p:cNvPr id="5282" name="Google Shape;5282;p7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78"/>
          <p:cNvGrpSpPr/>
          <p:nvPr/>
        </p:nvGrpSpPr>
        <p:grpSpPr>
          <a:xfrm>
            <a:off x="3122859" y="971352"/>
            <a:ext cx="735829" cy="684547"/>
            <a:chOff x="3351965" y="1148808"/>
            <a:chExt cx="750770" cy="698375"/>
          </a:xfrm>
        </p:grpSpPr>
        <p:grpSp>
          <p:nvGrpSpPr>
            <p:cNvPr id="5289" name="Google Shape;5289;p78"/>
            <p:cNvGrpSpPr/>
            <p:nvPr/>
          </p:nvGrpSpPr>
          <p:grpSpPr>
            <a:xfrm>
              <a:off x="3586796" y="1148808"/>
              <a:ext cx="294857" cy="286830"/>
              <a:chOff x="3750225" y="1774000"/>
              <a:chExt cx="149575" cy="145525"/>
            </a:xfrm>
          </p:grpSpPr>
          <p:sp>
            <p:nvSpPr>
              <p:cNvPr id="5290" name="Google Shape;5290;p7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2" name="Google Shape;5292;p78"/>
            <p:cNvGrpSpPr/>
            <p:nvPr/>
          </p:nvGrpSpPr>
          <p:grpSpPr>
            <a:xfrm>
              <a:off x="3779245" y="1375768"/>
              <a:ext cx="323490" cy="286978"/>
              <a:chOff x="3847850" y="1889150"/>
              <a:chExt cx="164100" cy="145600"/>
            </a:xfrm>
          </p:grpSpPr>
          <p:sp>
            <p:nvSpPr>
              <p:cNvPr id="5293" name="Google Shape;5293;p7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78"/>
            <p:cNvGrpSpPr/>
            <p:nvPr/>
          </p:nvGrpSpPr>
          <p:grpSpPr>
            <a:xfrm>
              <a:off x="3351965" y="1330435"/>
              <a:ext cx="295449" cy="285401"/>
              <a:chOff x="3631100" y="1866150"/>
              <a:chExt cx="149875" cy="144800"/>
            </a:xfrm>
          </p:grpSpPr>
          <p:sp>
            <p:nvSpPr>
              <p:cNvPr id="5296" name="Google Shape;5296;p7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78"/>
            <p:cNvGrpSpPr/>
            <p:nvPr/>
          </p:nvGrpSpPr>
          <p:grpSpPr>
            <a:xfrm>
              <a:off x="3548208" y="1560352"/>
              <a:ext cx="294808" cy="286830"/>
              <a:chOff x="3730650" y="1982800"/>
              <a:chExt cx="149550" cy="145525"/>
            </a:xfrm>
          </p:grpSpPr>
          <p:sp>
            <p:nvSpPr>
              <p:cNvPr id="5299" name="Google Shape;5299;p7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1" name="Google Shape;5301;p78"/>
          <p:cNvGrpSpPr/>
          <p:nvPr/>
        </p:nvGrpSpPr>
        <p:grpSpPr>
          <a:xfrm>
            <a:off x="7624512" y="971306"/>
            <a:ext cx="804565" cy="677795"/>
            <a:chOff x="7636443" y="1204988"/>
            <a:chExt cx="804565" cy="677795"/>
          </a:xfrm>
        </p:grpSpPr>
        <p:grpSp>
          <p:nvGrpSpPr>
            <p:cNvPr id="5302" name="Google Shape;5302;p78"/>
            <p:cNvGrpSpPr/>
            <p:nvPr/>
          </p:nvGrpSpPr>
          <p:grpSpPr>
            <a:xfrm>
              <a:off x="7636443" y="1509705"/>
              <a:ext cx="804565" cy="373078"/>
              <a:chOff x="7636443" y="1509705"/>
              <a:chExt cx="804565" cy="373078"/>
            </a:xfrm>
          </p:grpSpPr>
          <p:sp>
            <p:nvSpPr>
              <p:cNvPr id="5303" name="Google Shape;5303;p7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78"/>
            <p:cNvGrpSpPr/>
            <p:nvPr/>
          </p:nvGrpSpPr>
          <p:grpSpPr>
            <a:xfrm>
              <a:off x="7636443" y="1408133"/>
              <a:ext cx="804565" cy="373078"/>
              <a:chOff x="7636443" y="1408133"/>
              <a:chExt cx="804565" cy="373078"/>
            </a:xfrm>
          </p:grpSpPr>
          <p:sp>
            <p:nvSpPr>
              <p:cNvPr id="5306" name="Google Shape;5306;p7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8" name="Google Shape;5308;p78"/>
            <p:cNvGrpSpPr/>
            <p:nvPr/>
          </p:nvGrpSpPr>
          <p:grpSpPr>
            <a:xfrm>
              <a:off x="7636443" y="1306560"/>
              <a:ext cx="804565" cy="373078"/>
              <a:chOff x="7636443" y="1306560"/>
              <a:chExt cx="804565" cy="373078"/>
            </a:xfrm>
          </p:grpSpPr>
          <p:sp>
            <p:nvSpPr>
              <p:cNvPr id="5309" name="Google Shape;5309;p7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1" name="Google Shape;5311;p78"/>
            <p:cNvGrpSpPr/>
            <p:nvPr/>
          </p:nvGrpSpPr>
          <p:grpSpPr>
            <a:xfrm>
              <a:off x="7636443" y="1204988"/>
              <a:ext cx="804565" cy="373078"/>
              <a:chOff x="7636443" y="1204988"/>
              <a:chExt cx="804565" cy="373078"/>
            </a:xfrm>
          </p:grpSpPr>
          <p:sp>
            <p:nvSpPr>
              <p:cNvPr id="5312" name="Google Shape;5312;p7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4" name="Google Shape;5314;p78"/>
          <p:cNvGrpSpPr/>
          <p:nvPr/>
        </p:nvGrpSpPr>
        <p:grpSpPr>
          <a:xfrm>
            <a:off x="4963358" y="1878721"/>
            <a:ext cx="661339" cy="661188"/>
            <a:chOff x="3990000" y="975400"/>
            <a:chExt cx="3934200" cy="3933300"/>
          </a:xfrm>
        </p:grpSpPr>
        <p:sp>
          <p:nvSpPr>
            <p:cNvPr id="5315" name="Google Shape;5315;p7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78"/>
          <p:cNvGrpSpPr/>
          <p:nvPr/>
        </p:nvGrpSpPr>
        <p:grpSpPr>
          <a:xfrm>
            <a:off x="6607006" y="1857359"/>
            <a:ext cx="868881" cy="684241"/>
            <a:chOff x="6598259" y="2078634"/>
            <a:chExt cx="868881" cy="684241"/>
          </a:xfrm>
        </p:grpSpPr>
        <p:sp>
          <p:nvSpPr>
            <p:cNvPr id="5320" name="Google Shape;5320;p7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7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6" name="Google Shape;5326;p78"/>
            <p:cNvGrpSpPr/>
            <p:nvPr/>
          </p:nvGrpSpPr>
          <p:grpSpPr>
            <a:xfrm>
              <a:off x="6808175" y="2078634"/>
              <a:ext cx="452229" cy="684241"/>
              <a:chOff x="6808175" y="2078634"/>
              <a:chExt cx="452229" cy="684241"/>
            </a:xfrm>
          </p:grpSpPr>
          <p:sp>
            <p:nvSpPr>
              <p:cNvPr id="5327" name="Google Shape;5327;p7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3" name="Google Shape;5333;p78"/>
              <p:cNvGrpSpPr/>
              <p:nvPr/>
            </p:nvGrpSpPr>
            <p:grpSpPr>
              <a:xfrm>
                <a:off x="6821586" y="2078634"/>
                <a:ext cx="426871" cy="684241"/>
                <a:chOff x="6821586" y="2078634"/>
                <a:chExt cx="426871" cy="684241"/>
              </a:xfrm>
            </p:grpSpPr>
            <p:grpSp>
              <p:nvGrpSpPr>
                <p:cNvPr id="5334" name="Google Shape;5334;p78"/>
                <p:cNvGrpSpPr/>
                <p:nvPr/>
              </p:nvGrpSpPr>
              <p:grpSpPr>
                <a:xfrm>
                  <a:off x="6821586" y="2078634"/>
                  <a:ext cx="426871" cy="684241"/>
                  <a:chOff x="6821586" y="2078634"/>
                  <a:chExt cx="426871" cy="684241"/>
                </a:xfrm>
              </p:grpSpPr>
              <p:sp>
                <p:nvSpPr>
                  <p:cNvPr id="5335" name="Google Shape;5335;p7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7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4" name="Google Shape;5354;p7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60" name="Google Shape;5360;p78"/>
          <p:cNvGrpSpPr/>
          <p:nvPr/>
        </p:nvGrpSpPr>
        <p:grpSpPr>
          <a:xfrm>
            <a:off x="5780173" y="1862968"/>
            <a:ext cx="671358" cy="671358"/>
            <a:chOff x="6535625" y="760425"/>
            <a:chExt cx="1665900" cy="1665900"/>
          </a:xfrm>
        </p:grpSpPr>
        <p:sp>
          <p:nvSpPr>
            <p:cNvPr id="5361" name="Google Shape;5361;p78"/>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8"/>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8"/>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8"/>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78"/>
          <p:cNvGrpSpPr/>
          <p:nvPr/>
        </p:nvGrpSpPr>
        <p:grpSpPr>
          <a:xfrm>
            <a:off x="716989" y="3531368"/>
            <a:ext cx="1340789" cy="640830"/>
            <a:chOff x="238125" y="1151100"/>
            <a:chExt cx="7139450" cy="3412300"/>
          </a:xfrm>
        </p:grpSpPr>
        <p:sp>
          <p:nvSpPr>
            <p:cNvPr id="5366" name="Google Shape;5366;p7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78"/>
          <p:cNvGrpSpPr/>
          <p:nvPr/>
        </p:nvGrpSpPr>
        <p:grpSpPr>
          <a:xfrm>
            <a:off x="5584212" y="2734649"/>
            <a:ext cx="985357" cy="585764"/>
            <a:chOff x="5145061" y="2881789"/>
            <a:chExt cx="1107641" cy="658458"/>
          </a:xfrm>
        </p:grpSpPr>
        <p:grpSp>
          <p:nvGrpSpPr>
            <p:cNvPr id="5379" name="Google Shape;5379;p78"/>
            <p:cNvGrpSpPr/>
            <p:nvPr/>
          </p:nvGrpSpPr>
          <p:grpSpPr>
            <a:xfrm>
              <a:off x="5722989" y="3244587"/>
              <a:ext cx="529713" cy="295659"/>
              <a:chOff x="5722989" y="3244587"/>
              <a:chExt cx="529713" cy="295659"/>
            </a:xfrm>
          </p:grpSpPr>
          <p:sp>
            <p:nvSpPr>
              <p:cNvPr id="5380" name="Google Shape;5380;p7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81" name="Google Shape;5381;p7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82" name="Google Shape;5382;p78"/>
            <p:cNvGrpSpPr/>
            <p:nvPr/>
          </p:nvGrpSpPr>
          <p:grpSpPr>
            <a:xfrm>
              <a:off x="5145061" y="3244587"/>
              <a:ext cx="536807" cy="295659"/>
              <a:chOff x="5145061" y="3244587"/>
              <a:chExt cx="536807" cy="295659"/>
            </a:xfrm>
          </p:grpSpPr>
          <p:sp>
            <p:nvSpPr>
              <p:cNvPr id="5383" name="Google Shape;5383;p7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84" name="Google Shape;5384;p7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85" name="Google Shape;5385;p78"/>
            <p:cNvGrpSpPr/>
            <p:nvPr/>
          </p:nvGrpSpPr>
          <p:grpSpPr>
            <a:xfrm>
              <a:off x="5341327" y="2898245"/>
              <a:ext cx="532309" cy="614891"/>
              <a:chOff x="5341327" y="2898245"/>
              <a:chExt cx="532309" cy="614891"/>
            </a:xfrm>
          </p:grpSpPr>
          <p:sp>
            <p:nvSpPr>
              <p:cNvPr id="5386" name="Google Shape;5386;p7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87" name="Google Shape;5387;p7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88" name="Google Shape;5388;p78"/>
            <p:cNvGrpSpPr/>
            <p:nvPr/>
          </p:nvGrpSpPr>
          <p:grpSpPr>
            <a:xfrm>
              <a:off x="5532290" y="2881789"/>
              <a:ext cx="620516" cy="305456"/>
              <a:chOff x="5532290" y="2881789"/>
              <a:chExt cx="620516" cy="305456"/>
            </a:xfrm>
          </p:grpSpPr>
          <p:sp>
            <p:nvSpPr>
              <p:cNvPr id="5389" name="Google Shape;5389;p7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90" name="Google Shape;5390;p7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391" name="Google Shape;5391;p78"/>
          <p:cNvGrpSpPr/>
          <p:nvPr/>
        </p:nvGrpSpPr>
        <p:grpSpPr>
          <a:xfrm>
            <a:off x="8163135" y="3526707"/>
            <a:ext cx="269068" cy="645491"/>
            <a:chOff x="7026852" y="3311869"/>
            <a:chExt cx="434331" cy="1041954"/>
          </a:xfrm>
        </p:grpSpPr>
        <p:sp>
          <p:nvSpPr>
            <p:cNvPr id="5392" name="Google Shape;5392;p7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78"/>
          <p:cNvGrpSpPr/>
          <p:nvPr/>
        </p:nvGrpSpPr>
        <p:grpSpPr>
          <a:xfrm>
            <a:off x="6179716" y="3565945"/>
            <a:ext cx="293882" cy="293836"/>
            <a:chOff x="4873519" y="3311869"/>
            <a:chExt cx="499374" cy="499296"/>
          </a:xfrm>
        </p:grpSpPr>
        <p:sp>
          <p:nvSpPr>
            <p:cNvPr id="5396" name="Google Shape;5396;p7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78"/>
          <p:cNvGrpSpPr/>
          <p:nvPr/>
        </p:nvGrpSpPr>
        <p:grpSpPr>
          <a:xfrm>
            <a:off x="6179716" y="3878316"/>
            <a:ext cx="293882" cy="293882"/>
            <a:chOff x="4873519" y="3875839"/>
            <a:chExt cx="499374" cy="499374"/>
          </a:xfrm>
        </p:grpSpPr>
        <p:sp>
          <p:nvSpPr>
            <p:cNvPr id="5399" name="Google Shape;5399;p7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78"/>
          <p:cNvGrpSpPr/>
          <p:nvPr/>
        </p:nvGrpSpPr>
        <p:grpSpPr>
          <a:xfrm>
            <a:off x="2410244" y="1850269"/>
            <a:ext cx="698104" cy="698208"/>
            <a:chOff x="2565073" y="2075876"/>
            <a:chExt cx="672482" cy="672518"/>
          </a:xfrm>
        </p:grpSpPr>
        <p:sp>
          <p:nvSpPr>
            <p:cNvPr id="5402" name="Google Shape;5402;p7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78"/>
          <p:cNvGrpSpPr/>
          <p:nvPr/>
        </p:nvGrpSpPr>
        <p:grpSpPr>
          <a:xfrm>
            <a:off x="5633655" y="3534869"/>
            <a:ext cx="438354" cy="637329"/>
            <a:chOff x="1697726" y="3244179"/>
            <a:chExt cx="788124" cy="1146069"/>
          </a:xfrm>
        </p:grpSpPr>
        <p:sp>
          <p:nvSpPr>
            <p:cNvPr id="5409" name="Google Shape;5409;p7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1" name="Google Shape;5411;p78"/>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2" name="Google Shape;5412;p78"/>
          <p:cNvGrpSpPr/>
          <p:nvPr/>
        </p:nvGrpSpPr>
        <p:grpSpPr>
          <a:xfrm>
            <a:off x="7634869" y="1863232"/>
            <a:ext cx="799565" cy="670282"/>
            <a:chOff x="7617850" y="2063282"/>
            <a:chExt cx="799565" cy="670282"/>
          </a:xfrm>
        </p:grpSpPr>
        <p:cxnSp>
          <p:nvCxnSpPr>
            <p:cNvPr id="5413" name="Google Shape;5413;p7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14" name="Google Shape;5414;p7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15" name="Google Shape;5415;p7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16" name="Google Shape;5416;p7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17" name="Google Shape;5417;p7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418" name="Google Shape;5418;p7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419" name="Google Shape;5419;p78"/>
            <p:cNvGrpSpPr/>
            <p:nvPr/>
          </p:nvGrpSpPr>
          <p:grpSpPr>
            <a:xfrm>
              <a:off x="7734309" y="2063282"/>
              <a:ext cx="570957" cy="620095"/>
              <a:chOff x="7734309" y="2063282"/>
              <a:chExt cx="570957" cy="620095"/>
            </a:xfrm>
          </p:grpSpPr>
          <p:grpSp>
            <p:nvGrpSpPr>
              <p:cNvPr id="5420" name="Google Shape;5420;p78"/>
              <p:cNvGrpSpPr/>
              <p:nvPr/>
            </p:nvGrpSpPr>
            <p:grpSpPr>
              <a:xfrm>
                <a:off x="8031573" y="2063282"/>
                <a:ext cx="273693" cy="620095"/>
                <a:chOff x="8031573" y="2063282"/>
                <a:chExt cx="273693" cy="620095"/>
              </a:xfrm>
            </p:grpSpPr>
            <p:sp>
              <p:nvSpPr>
                <p:cNvPr id="5421" name="Google Shape;5421;p7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7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7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78"/>
              <p:cNvGrpSpPr/>
              <p:nvPr/>
            </p:nvGrpSpPr>
            <p:grpSpPr>
              <a:xfrm flipH="1">
                <a:off x="7734309" y="2063282"/>
                <a:ext cx="273693" cy="620095"/>
                <a:chOff x="8031573" y="2063282"/>
                <a:chExt cx="273693" cy="620095"/>
              </a:xfrm>
            </p:grpSpPr>
            <p:sp>
              <p:nvSpPr>
                <p:cNvPr id="5426" name="Google Shape;5426;p7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430" name="Google Shape;5430;p78"/>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8"/>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2" name="Google Shape;5432;p78"/>
          <p:cNvGrpSpPr/>
          <p:nvPr/>
        </p:nvGrpSpPr>
        <p:grpSpPr>
          <a:xfrm>
            <a:off x="7821475" y="2716715"/>
            <a:ext cx="602567" cy="601884"/>
            <a:chOff x="1186975" y="238125"/>
            <a:chExt cx="5244275" cy="5238325"/>
          </a:xfrm>
        </p:grpSpPr>
        <p:sp>
          <p:nvSpPr>
            <p:cNvPr id="5433" name="Google Shape;5433;p7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7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7" name="Google Shape;5437;p78"/>
          <p:cNvGrpSpPr/>
          <p:nvPr/>
        </p:nvGrpSpPr>
        <p:grpSpPr>
          <a:xfrm>
            <a:off x="3264213" y="1856199"/>
            <a:ext cx="651848" cy="687338"/>
            <a:chOff x="3400515" y="2056248"/>
            <a:chExt cx="698134" cy="735987"/>
          </a:xfrm>
        </p:grpSpPr>
        <p:grpSp>
          <p:nvGrpSpPr>
            <p:cNvPr id="5438" name="Google Shape;5438;p78"/>
            <p:cNvGrpSpPr/>
            <p:nvPr/>
          </p:nvGrpSpPr>
          <p:grpSpPr>
            <a:xfrm>
              <a:off x="3400515" y="2283913"/>
              <a:ext cx="312919" cy="219900"/>
              <a:chOff x="3400515" y="2283913"/>
              <a:chExt cx="312919" cy="219900"/>
            </a:xfrm>
          </p:grpSpPr>
          <p:sp>
            <p:nvSpPr>
              <p:cNvPr id="5439" name="Google Shape;5439;p7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40" name="Google Shape;5440;p7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441" name="Google Shape;5441;p78"/>
            <p:cNvGrpSpPr/>
            <p:nvPr/>
          </p:nvGrpSpPr>
          <p:grpSpPr>
            <a:xfrm>
              <a:off x="3547823" y="2461089"/>
              <a:ext cx="219900" cy="331146"/>
              <a:chOff x="3547823" y="2461089"/>
              <a:chExt cx="219900" cy="331146"/>
            </a:xfrm>
          </p:grpSpPr>
          <p:sp>
            <p:nvSpPr>
              <p:cNvPr id="5442" name="Google Shape;5442;p7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43" name="Google Shape;5443;p7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444" name="Google Shape;5444;p78"/>
            <p:cNvGrpSpPr/>
            <p:nvPr/>
          </p:nvGrpSpPr>
          <p:grpSpPr>
            <a:xfrm>
              <a:off x="3734138" y="2461089"/>
              <a:ext cx="219900" cy="331146"/>
              <a:chOff x="3734138" y="2461089"/>
              <a:chExt cx="219900" cy="331146"/>
            </a:xfrm>
          </p:grpSpPr>
          <p:sp>
            <p:nvSpPr>
              <p:cNvPr id="5445" name="Google Shape;5445;p7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46" name="Google Shape;5446;p7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447" name="Google Shape;5447;p78"/>
            <p:cNvGrpSpPr/>
            <p:nvPr/>
          </p:nvGrpSpPr>
          <p:grpSpPr>
            <a:xfrm>
              <a:off x="3787560" y="2281742"/>
              <a:ext cx="311089" cy="219900"/>
              <a:chOff x="3787560" y="2281742"/>
              <a:chExt cx="311089" cy="219900"/>
            </a:xfrm>
          </p:grpSpPr>
          <p:sp>
            <p:nvSpPr>
              <p:cNvPr id="5448" name="Google Shape;5448;p7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49" name="Google Shape;5449;p7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450" name="Google Shape;5450;p78"/>
            <p:cNvGrpSpPr/>
            <p:nvPr/>
          </p:nvGrpSpPr>
          <p:grpSpPr>
            <a:xfrm>
              <a:off x="3637290" y="2056248"/>
              <a:ext cx="219900" cy="330736"/>
              <a:chOff x="3637290" y="2056248"/>
              <a:chExt cx="219900" cy="330736"/>
            </a:xfrm>
          </p:grpSpPr>
          <p:sp>
            <p:nvSpPr>
              <p:cNvPr id="5451" name="Google Shape;5451;p7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452" name="Google Shape;5452;p7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53" name="Google Shape;5453;p78"/>
          <p:cNvGrpSpPr/>
          <p:nvPr/>
        </p:nvGrpSpPr>
        <p:grpSpPr>
          <a:xfrm>
            <a:off x="2555919" y="2726205"/>
            <a:ext cx="1268144" cy="592394"/>
            <a:chOff x="238125" y="1188750"/>
            <a:chExt cx="7140450" cy="3335550"/>
          </a:xfrm>
        </p:grpSpPr>
        <p:sp>
          <p:nvSpPr>
            <p:cNvPr id="5454" name="Google Shape;5454;p7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78"/>
          <p:cNvGrpSpPr/>
          <p:nvPr/>
        </p:nvGrpSpPr>
        <p:grpSpPr>
          <a:xfrm>
            <a:off x="6663819" y="2728360"/>
            <a:ext cx="1053944" cy="590147"/>
            <a:chOff x="238125" y="1335475"/>
            <a:chExt cx="5418735" cy="3034175"/>
          </a:xfrm>
        </p:grpSpPr>
        <p:sp>
          <p:nvSpPr>
            <p:cNvPr id="5460" name="Google Shape;5460;p7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78"/>
          <p:cNvGrpSpPr/>
          <p:nvPr/>
        </p:nvGrpSpPr>
        <p:grpSpPr>
          <a:xfrm>
            <a:off x="4094628" y="3533259"/>
            <a:ext cx="1268207" cy="638939"/>
            <a:chOff x="3967651" y="3645904"/>
            <a:chExt cx="1479304" cy="745292"/>
          </a:xfrm>
        </p:grpSpPr>
        <p:grpSp>
          <p:nvGrpSpPr>
            <p:cNvPr id="5464" name="Google Shape;5464;p78"/>
            <p:cNvGrpSpPr/>
            <p:nvPr/>
          </p:nvGrpSpPr>
          <p:grpSpPr>
            <a:xfrm>
              <a:off x="3967651" y="4009026"/>
              <a:ext cx="1479304" cy="382170"/>
              <a:chOff x="3967651" y="4009026"/>
              <a:chExt cx="1479304" cy="382170"/>
            </a:xfrm>
          </p:grpSpPr>
          <p:grpSp>
            <p:nvGrpSpPr>
              <p:cNvPr id="5465" name="Google Shape;5465;p78"/>
              <p:cNvGrpSpPr/>
              <p:nvPr/>
            </p:nvGrpSpPr>
            <p:grpSpPr>
              <a:xfrm>
                <a:off x="4892216" y="4195630"/>
                <a:ext cx="554739" cy="195566"/>
                <a:chOff x="3604375" y="4892160"/>
                <a:chExt cx="1651500" cy="582215"/>
              </a:xfrm>
            </p:grpSpPr>
            <p:sp>
              <p:nvSpPr>
                <p:cNvPr id="5466" name="Google Shape;5466;p7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78"/>
              <p:cNvGrpSpPr/>
              <p:nvPr/>
            </p:nvGrpSpPr>
            <p:grpSpPr>
              <a:xfrm>
                <a:off x="3967651" y="4146303"/>
                <a:ext cx="579402" cy="244893"/>
                <a:chOff x="851875" y="4745310"/>
                <a:chExt cx="1724925" cy="729065"/>
              </a:xfrm>
            </p:grpSpPr>
            <p:sp>
              <p:nvSpPr>
                <p:cNvPr id="5469" name="Google Shape;5469;p7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78"/>
              <p:cNvGrpSpPr/>
              <p:nvPr/>
            </p:nvGrpSpPr>
            <p:grpSpPr>
              <a:xfrm>
                <a:off x="4460753" y="4009026"/>
                <a:ext cx="493110" cy="382170"/>
                <a:chOff x="2319875" y="4336625"/>
                <a:chExt cx="1468025" cy="1137750"/>
              </a:xfrm>
            </p:grpSpPr>
            <p:sp>
              <p:nvSpPr>
                <p:cNvPr id="5472" name="Google Shape;5472;p7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4" name="Google Shape;5474;p78"/>
            <p:cNvGrpSpPr/>
            <p:nvPr/>
          </p:nvGrpSpPr>
          <p:grpSpPr>
            <a:xfrm>
              <a:off x="4479443" y="3645904"/>
              <a:ext cx="455965" cy="388789"/>
              <a:chOff x="2957425" y="238100"/>
              <a:chExt cx="1910200" cy="1628775"/>
            </a:xfrm>
          </p:grpSpPr>
          <p:sp>
            <p:nvSpPr>
              <p:cNvPr id="5475" name="Google Shape;5475;p7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5" name="Google Shape;5485;p78"/>
          <p:cNvGrpSpPr/>
          <p:nvPr/>
        </p:nvGrpSpPr>
        <p:grpSpPr>
          <a:xfrm>
            <a:off x="2480742" y="3534460"/>
            <a:ext cx="1243128" cy="637739"/>
            <a:chOff x="2496310" y="3693351"/>
            <a:chExt cx="1342906" cy="688926"/>
          </a:xfrm>
        </p:grpSpPr>
        <p:grpSp>
          <p:nvGrpSpPr>
            <p:cNvPr id="5486" name="Google Shape;5486;p78"/>
            <p:cNvGrpSpPr/>
            <p:nvPr/>
          </p:nvGrpSpPr>
          <p:grpSpPr>
            <a:xfrm>
              <a:off x="2496310" y="3693351"/>
              <a:ext cx="1342906" cy="688875"/>
              <a:chOff x="2496310" y="3693351"/>
              <a:chExt cx="1342906" cy="688875"/>
            </a:xfrm>
          </p:grpSpPr>
          <p:sp>
            <p:nvSpPr>
              <p:cNvPr id="5487" name="Google Shape;5487;p7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7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93" name="Google Shape;5493;p78"/>
              <p:cNvCxnSpPr>
                <a:stCxn id="549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494" name="Google Shape;5494;p78"/>
              <p:cNvCxnSpPr>
                <a:stCxn id="548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495" name="Google Shape;5495;p78"/>
              <p:cNvCxnSpPr>
                <a:stCxn id="548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96" name="Google Shape;5496;p78"/>
              <p:cNvCxnSpPr>
                <a:stCxn id="549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97" name="Google Shape;5497;p78"/>
              <p:cNvCxnSpPr>
                <a:stCxn id="549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98" name="Google Shape;5498;p78"/>
            <p:cNvGrpSpPr/>
            <p:nvPr/>
          </p:nvGrpSpPr>
          <p:grpSpPr>
            <a:xfrm>
              <a:off x="2675275" y="3930557"/>
              <a:ext cx="1003306" cy="451719"/>
              <a:chOff x="2675275" y="4174282"/>
              <a:chExt cx="1003306" cy="451719"/>
            </a:xfrm>
          </p:grpSpPr>
          <p:sp>
            <p:nvSpPr>
              <p:cNvPr id="5499" name="Google Shape;5499;p7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2" name="Google Shape;5502;p78"/>
          <p:cNvGrpSpPr/>
          <p:nvPr/>
        </p:nvGrpSpPr>
        <p:grpSpPr>
          <a:xfrm>
            <a:off x="1654412" y="971306"/>
            <a:ext cx="574511" cy="874709"/>
            <a:chOff x="1715404" y="1112080"/>
            <a:chExt cx="642270" cy="977984"/>
          </a:xfrm>
        </p:grpSpPr>
        <p:grpSp>
          <p:nvGrpSpPr>
            <p:cNvPr id="5503" name="Google Shape;5503;p78"/>
            <p:cNvGrpSpPr/>
            <p:nvPr/>
          </p:nvGrpSpPr>
          <p:grpSpPr>
            <a:xfrm>
              <a:off x="1715404" y="1112080"/>
              <a:ext cx="642270" cy="977984"/>
              <a:chOff x="1715404" y="1112080"/>
              <a:chExt cx="642270" cy="977984"/>
            </a:xfrm>
          </p:grpSpPr>
          <p:sp>
            <p:nvSpPr>
              <p:cNvPr id="5504" name="Google Shape;5504;p7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78"/>
            <p:cNvGrpSpPr/>
            <p:nvPr/>
          </p:nvGrpSpPr>
          <p:grpSpPr>
            <a:xfrm>
              <a:off x="1768927" y="1165603"/>
              <a:ext cx="535225" cy="851367"/>
              <a:chOff x="1768927" y="1165603"/>
              <a:chExt cx="535225" cy="851367"/>
            </a:xfrm>
          </p:grpSpPr>
          <p:sp>
            <p:nvSpPr>
              <p:cNvPr id="5507" name="Google Shape;5507;p7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9" name="Google Shape;5509;p78"/>
            <p:cNvGrpSpPr/>
            <p:nvPr/>
          </p:nvGrpSpPr>
          <p:grpSpPr>
            <a:xfrm>
              <a:off x="1822449" y="1219125"/>
              <a:ext cx="428180" cy="718859"/>
              <a:chOff x="1822449" y="1219125"/>
              <a:chExt cx="428180" cy="718859"/>
            </a:xfrm>
          </p:grpSpPr>
          <p:sp>
            <p:nvSpPr>
              <p:cNvPr id="5510" name="Google Shape;5510;p7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78"/>
            <p:cNvGrpSpPr/>
            <p:nvPr/>
          </p:nvGrpSpPr>
          <p:grpSpPr>
            <a:xfrm>
              <a:off x="1875972" y="1272648"/>
              <a:ext cx="321135" cy="586939"/>
              <a:chOff x="1875972" y="1272648"/>
              <a:chExt cx="321135" cy="586939"/>
            </a:xfrm>
          </p:grpSpPr>
          <p:sp>
            <p:nvSpPr>
              <p:cNvPr id="5513" name="Google Shape;5513;p7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15" name="Google Shape;5515;p78"/>
          <p:cNvGrpSpPr/>
          <p:nvPr/>
        </p:nvGrpSpPr>
        <p:grpSpPr>
          <a:xfrm>
            <a:off x="7761573" y="3528028"/>
            <a:ext cx="293855" cy="644170"/>
            <a:chOff x="241025" y="3151575"/>
            <a:chExt cx="293855" cy="644170"/>
          </a:xfrm>
        </p:grpSpPr>
        <p:sp>
          <p:nvSpPr>
            <p:cNvPr id="5516" name="Google Shape;5516;p7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78"/>
          <p:cNvGrpSpPr/>
          <p:nvPr/>
        </p:nvGrpSpPr>
        <p:grpSpPr>
          <a:xfrm>
            <a:off x="709557" y="2728028"/>
            <a:ext cx="1779649" cy="591620"/>
            <a:chOff x="246070" y="1983375"/>
            <a:chExt cx="1855347" cy="616849"/>
          </a:xfrm>
        </p:grpSpPr>
        <p:sp>
          <p:nvSpPr>
            <p:cNvPr id="5519" name="Google Shape;5519;p7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78"/>
          <p:cNvGrpSpPr/>
          <p:nvPr/>
        </p:nvGrpSpPr>
        <p:grpSpPr>
          <a:xfrm>
            <a:off x="2320424" y="971306"/>
            <a:ext cx="711055" cy="745993"/>
            <a:chOff x="2496269" y="1171698"/>
            <a:chExt cx="761953" cy="799392"/>
          </a:xfrm>
        </p:grpSpPr>
        <p:grpSp>
          <p:nvGrpSpPr>
            <p:cNvPr id="5529" name="Google Shape;5529;p78"/>
            <p:cNvGrpSpPr/>
            <p:nvPr/>
          </p:nvGrpSpPr>
          <p:grpSpPr>
            <a:xfrm>
              <a:off x="2496269" y="1171698"/>
              <a:ext cx="761953" cy="723022"/>
              <a:chOff x="2496269" y="1171698"/>
              <a:chExt cx="761953" cy="723022"/>
            </a:xfrm>
          </p:grpSpPr>
          <p:sp>
            <p:nvSpPr>
              <p:cNvPr id="5530" name="Google Shape;5530;p7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2" name="Google Shape;5532;p78"/>
              <p:cNvGrpSpPr/>
              <p:nvPr/>
            </p:nvGrpSpPr>
            <p:grpSpPr>
              <a:xfrm>
                <a:off x="2496269" y="1171698"/>
                <a:ext cx="761953" cy="723022"/>
                <a:chOff x="2496269" y="1120652"/>
                <a:chExt cx="761953" cy="723022"/>
              </a:xfrm>
            </p:grpSpPr>
            <p:grpSp>
              <p:nvGrpSpPr>
                <p:cNvPr id="5533" name="Google Shape;5533;p78"/>
                <p:cNvGrpSpPr/>
                <p:nvPr/>
              </p:nvGrpSpPr>
              <p:grpSpPr>
                <a:xfrm>
                  <a:off x="2496269" y="1120652"/>
                  <a:ext cx="761953" cy="723022"/>
                  <a:chOff x="2496269" y="1120652"/>
                  <a:chExt cx="761953" cy="723022"/>
                </a:xfrm>
              </p:grpSpPr>
              <p:grpSp>
                <p:nvGrpSpPr>
                  <p:cNvPr id="5534" name="Google Shape;5534;p78"/>
                  <p:cNvGrpSpPr/>
                  <p:nvPr/>
                </p:nvGrpSpPr>
                <p:grpSpPr>
                  <a:xfrm>
                    <a:off x="2496269" y="1304589"/>
                    <a:ext cx="407089" cy="305057"/>
                    <a:chOff x="2496269" y="1304589"/>
                    <a:chExt cx="407089" cy="305057"/>
                  </a:xfrm>
                </p:grpSpPr>
                <p:sp>
                  <p:nvSpPr>
                    <p:cNvPr id="5535" name="Google Shape;5535;p7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78"/>
                  <p:cNvGrpSpPr/>
                  <p:nvPr/>
                </p:nvGrpSpPr>
                <p:grpSpPr>
                  <a:xfrm>
                    <a:off x="2586468" y="1493376"/>
                    <a:ext cx="358850" cy="349656"/>
                    <a:chOff x="2586468" y="1493376"/>
                    <a:chExt cx="358850" cy="349656"/>
                  </a:xfrm>
                </p:grpSpPr>
                <p:sp>
                  <p:nvSpPr>
                    <p:cNvPr id="5538" name="Google Shape;5538;p7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78"/>
                  <p:cNvGrpSpPr/>
                  <p:nvPr/>
                </p:nvGrpSpPr>
                <p:grpSpPr>
                  <a:xfrm>
                    <a:off x="2807939" y="1494024"/>
                    <a:ext cx="358857" cy="349650"/>
                    <a:chOff x="2807939" y="1494024"/>
                    <a:chExt cx="358857" cy="349650"/>
                  </a:xfrm>
                </p:grpSpPr>
                <p:sp>
                  <p:nvSpPr>
                    <p:cNvPr id="5541" name="Google Shape;5541;p7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78"/>
                  <p:cNvGrpSpPr/>
                  <p:nvPr/>
                </p:nvGrpSpPr>
                <p:grpSpPr>
                  <a:xfrm>
                    <a:off x="2851133" y="1305635"/>
                    <a:ext cx="407089" cy="305057"/>
                    <a:chOff x="2851133" y="1305635"/>
                    <a:chExt cx="407089" cy="305057"/>
                  </a:xfrm>
                </p:grpSpPr>
                <p:sp>
                  <p:nvSpPr>
                    <p:cNvPr id="5544" name="Google Shape;5544;p7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78"/>
                  <p:cNvGrpSpPr/>
                  <p:nvPr/>
                </p:nvGrpSpPr>
                <p:grpSpPr>
                  <a:xfrm>
                    <a:off x="2727495" y="1120652"/>
                    <a:ext cx="300271" cy="396358"/>
                    <a:chOff x="2727495" y="1120652"/>
                    <a:chExt cx="300271" cy="396358"/>
                  </a:xfrm>
                </p:grpSpPr>
                <p:sp>
                  <p:nvSpPr>
                    <p:cNvPr id="5547" name="Google Shape;5547;p7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9" name="Google Shape;5549;p78"/>
                <p:cNvGrpSpPr/>
                <p:nvPr/>
              </p:nvGrpSpPr>
              <p:grpSpPr>
                <a:xfrm>
                  <a:off x="2722305" y="1350460"/>
                  <a:ext cx="308357" cy="308344"/>
                  <a:chOff x="2722305" y="1350460"/>
                  <a:chExt cx="308357" cy="308344"/>
                </a:xfrm>
              </p:grpSpPr>
              <p:sp>
                <p:nvSpPr>
                  <p:cNvPr id="5550" name="Google Shape;5550;p7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1" name="Google Shape;5551;p78"/>
                  <p:cNvGrpSpPr/>
                  <p:nvPr/>
                </p:nvGrpSpPr>
                <p:grpSpPr>
                  <a:xfrm>
                    <a:off x="2725064" y="1364529"/>
                    <a:ext cx="297954" cy="280182"/>
                    <a:chOff x="2725064" y="1364529"/>
                    <a:chExt cx="297954" cy="280182"/>
                  </a:xfrm>
                </p:grpSpPr>
                <p:sp>
                  <p:nvSpPr>
                    <p:cNvPr id="5552" name="Google Shape;5552;p7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557" name="Google Shape;5557;p7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2" name="Google Shape;5562;p78"/>
          <p:cNvGrpSpPr/>
          <p:nvPr/>
        </p:nvGrpSpPr>
        <p:grpSpPr>
          <a:xfrm>
            <a:off x="3909124" y="2727412"/>
            <a:ext cx="1569144" cy="591015"/>
            <a:chOff x="3820100" y="3023049"/>
            <a:chExt cx="1303926" cy="491162"/>
          </a:xfrm>
        </p:grpSpPr>
        <p:grpSp>
          <p:nvGrpSpPr>
            <p:cNvPr id="5563" name="Google Shape;5563;p78"/>
            <p:cNvGrpSpPr/>
            <p:nvPr/>
          </p:nvGrpSpPr>
          <p:grpSpPr>
            <a:xfrm>
              <a:off x="3820100" y="3023072"/>
              <a:ext cx="1303926" cy="491139"/>
              <a:chOff x="3820100" y="3023072"/>
              <a:chExt cx="1303926" cy="491139"/>
            </a:xfrm>
          </p:grpSpPr>
          <p:sp>
            <p:nvSpPr>
              <p:cNvPr id="5564" name="Google Shape;5564;p7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78"/>
            <p:cNvGrpSpPr/>
            <p:nvPr/>
          </p:nvGrpSpPr>
          <p:grpSpPr>
            <a:xfrm>
              <a:off x="4132439" y="3023645"/>
              <a:ext cx="393633" cy="177096"/>
              <a:chOff x="4132439" y="3023645"/>
              <a:chExt cx="393633" cy="177096"/>
            </a:xfrm>
          </p:grpSpPr>
          <p:sp>
            <p:nvSpPr>
              <p:cNvPr id="5567" name="Google Shape;5567;p7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9" name="Google Shape;5569;p78"/>
            <p:cNvGrpSpPr/>
            <p:nvPr/>
          </p:nvGrpSpPr>
          <p:grpSpPr>
            <a:xfrm>
              <a:off x="3921811" y="3023049"/>
              <a:ext cx="1002397" cy="388943"/>
              <a:chOff x="3921811" y="3023049"/>
              <a:chExt cx="1002397" cy="388943"/>
            </a:xfrm>
          </p:grpSpPr>
          <p:sp>
            <p:nvSpPr>
              <p:cNvPr id="5570" name="Google Shape;5570;p7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2" name="Google Shape;5572;p78"/>
            <p:cNvGrpSpPr/>
            <p:nvPr/>
          </p:nvGrpSpPr>
          <p:grpSpPr>
            <a:xfrm>
              <a:off x="4023645" y="3023049"/>
              <a:ext cx="683032" cy="286722"/>
              <a:chOff x="4023645" y="3023049"/>
              <a:chExt cx="683032" cy="286722"/>
            </a:xfrm>
          </p:grpSpPr>
          <p:sp>
            <p:nvSpPr>
              <p:cNvPr id="5573" name="Google Shape;5573;p7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5" name="Google Shape;5575;p78"/>
          <p:cNvGrpSpPr/>
          <p:nvPr/>
        </p:nvGrpSpPr>
        <p:grpSpPr>
          <a:xfrm>
            <a:off x="1541246" y="1854257"/>
            <a:ext cx="713522" cy="688025"/>
            <a:chOff x="1706078" y="2092648"/>
            <a:chExt cx="660913" cy="637296"/>
          </a:xfrm>
        </p:grpSpPr>
        <p:sp>
          <p:nvSpPr>
            <p:cNvPr id="5576" name="Google Shape;5576;p7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7" name="Google Shape;5577;p78"/>
            <p:cNvGrpSpPr/>
            <p:nvPr/>
          </p:nvGrpSpPr>
          <p:grpSpPr>
            <a:xfrm>
              <a:off x="1706078" y="2092648"/>
              <a:ext cx="660913" cy="575241"/>
              <a:chOff x="1706078" y="2092648"/>
              <a:chExt cx="660913" cy="575241"/>
            </a:xfrm>
          </p:grpSpPr>
          <p:sp>
            <p:nvSpPr>
              <p:cNvPr id="5578" name="Google Shape;5578;p7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1" name="Google Shape;5581;p78"/>
          <p:cNvGrpSpPr/>
          <p:nvPr/>
        </p:nvGrpSpPr>
        <p:grpSpPr>
          <a:xfrm>
            <a:off x="6303104" y="971806"/>
            <a:ext cx="1317459" cy="684168"/>
            <a:chOff x="238125" y="999450"/>
            <a:chExt cx="7140700" cy="3708225"/>
          </a:xfrm>
        </p:grpSpPr>
        <p:sp>
          <p:nvSpPr>
            <p:cNvPr id="5582" name="Google Shape;5582;p7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94"/>
        <p:cNvGrpSpPr/>
        <p:nvPr/>
      </p:nvGrpSpPr>
      <p:grpSpPr>
        <a:xfrm>
          <a:off x="0" y="0"/>
          <a:ext cx="0" cy="0"/>
          <a:chOff x="0" y="0"/>
          <a:chExt cx="0" cy="0"/>
        </a:xfrm>
      </p:grpSpPr>
      <p:grpSp>
        <p:nvGrpSpPr>
          <p:cNvPr id="5595" name="Google Shape;5595;p79"/>
          <p:cNvGrpSpPr/>
          <p:nvPr/>
        </p:nvGrpSpPr>
        <p:grpSpPr>
          <a:xfrm>
            <a:off x="717025" y="967615"/>
            <a:ext cx="1636117" cy="1526144"/>
            <a:chOff x="729238" y="1179665"/>
            <a:chExt cx="1636117" cy="1526144"/>
          </a:xfrm>
        </p:grpSpPr>
        <p:grpSp>
          <p:nvGrpSpPr>
            <p:cNvPr id="5596" name="Google Shape;5596;p79"/>
            <p:cNvGrpSpPr/>
            <p:nvPr/>
          </p:nvGrpSpPr>
          <p:grpSpPr>
            <a:xfrm>
              <a:off x="729238" y="1179665"/>
              <a:ext cx="80700" cy="1526144"/>
              <a:chOff x="729238" y="1179665"/>
              <a:chExt cx="80700" cy="1526144"/>
            </a:xfrm>
          </p:grpSpPr>
          <p:sp>
            <p:nvSpPr>
              <p:cNvPr id="5597" name="Google Shape;5597;p7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79"/>
            <p:cNvGrpSpPr/>
            <p:nvPr/>
          </p:nvGrpSpPr>
          <p:grpSpPr>
            <a:xfrm>
              <a:off x="903098" y="1179665"/>
              <a:ext cx="80700" cy="1526144"/>
              <a:chOff x="903098" y="1179665"/>
              <a:chExt cx="80700" cy="1526144"/>
            </a:xfrm>
          </p:grpSpPr>
          <p:sp>
            <p:nvSpPr>
              <p:cNvPr id="5608" name="Google Shape;5608;p7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79"/>
            <p:cNvGrpSpPr/>
            <p:nvPr/>
          </p:nvGrpSpPr>
          <p:grpSpPr>
            <a:xfrm>
              <a:off x="1076958" y="1179665"/>
              <a:ext cx="80700" cy="1526144"/>
              <a:chOff x="1076958" y="1179665"/>
              <a:chExt cx="80700" cy="1526144"/>
            </a:xfrm>
          </p:grpSpPr>
          <p:sp>
            <p:nvSpPr>
              <p:cNvPr id="5619" name="Google Shape;5619;p7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9" name="Google Shape;5629;p79"/>
            <p:cNvGrpSpPr/>
            <p:nvPr/>
          </p:nvGrpSpPr>
          <p:grpSpPr>
            <a:xfrm>
              <a:off x="1247707" y="1179665"/>
              <a:ext cx="80700" cy="1526144"/>
              <a:chOff x="1247707" y="1179665"/>
              <a:chExt cx="80700" cy="1526144"/>
            </a:xfrm>
          </p:grpSpPr>
          <p:sp>
            <p:nvSpPr>
              <p:cNvPr id="5630" name="Google Shape;5630;p7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79"/>
            <p:cNvGrpSpPr/>
            <p:nvPr/>
          </p:nvGrpSpPr>
          <p:grpSpPr>
            <a:xfrm>
              <a:off x="1421567" y="1179665"/>
              <a:ext cx="80700" cy="1526144"/>
              <a:chOff x="1421567" y="1179665"/>
              <a:chExt cx="80700" cy="1526144"/>
            </a:xfrm>
          </p:grpSpPr>
          <p:sp>
            <p:nvSpPr>
              <p:cNvPr id="5641" name="Google Shape;5641;p7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79"/>
            <p:cNvGrpSpPr/>
            <p:nvPr/>
          </p:nvGrpSpPr>
          <p:grpSpPr>
            <a:xfrm>
              <a:off x="1592327" y="1179665"/>
              <a:ext cx="80700" cy="1526144"/>
              <a:chOff x="1592327" y="1179665"/>
              <a:chExt cx="80700" cy="1526144"/>
            </a:xfrm>
          </p:grpSpPr>
          <p:sp>
            <p:nvSpPr>
              <p:cNvPr id="5652" name="Google Shape;5652;p7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2" name="Google Shape;5662;p79"/>
            <p:cNvGrpSpPr/>
            <p:nvPr/>
          </p:nvGrpSpPr>
          <p:grpSpPr>
            <a:xfrm>
              <a:off x="1766187" y="1179665"/>
              <a:ext cx="80700" cy="1526144"/>
              <a:chOff x="1766187" y="1179665"/>
              <a:chExt cx="80700" cy="1526144"/>
            </a:xfrm>
          </p:grpSpPr>
          <p:sp>
            <p:nvSpPr>
              <p:cNvPr id="5663" name="Google Shape;5663;p7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79"/>
            <p:cNvGrpSpPr/>
            <p:nvPr/>
          </p:nvGrpSpPr>
          <p:grpSpPr>
            <a:xfrm>
              <a:off x="1936935" y="1179665"/>
              <a:ext cx="80700" cy="1526144"/>
              <a:chOff x="1936935" y="1179665"/>
              <a:chExt cx="80700" cy="1526144"/>
            </a:xfrm>
          </p:grpSpPr>
          <p:sp>
            <p:nvSpPr>
              <p:cNvPr id="5674" name="Google Shape;5674;p7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4" name="Google Shape;5684;p79"/>
            <p:cNvGrpSpPr/>
            <p:nvPr/>
          </p:nvGrpSpPr>
          <p:grpSpPr>
            <a:xfrm>
              <a:off x="2110795" y="1179665"/>
              <a:ext cx="80700" cy="1526144"/>
              <a:chOff x="2110795" y="1179665"/>
              <a:chExt cx="80700" cy="1526144"/>
            </a:xfrm>
          </p:grpSpPr>
          <p:sp>
            <p:nvSpPr>
              <p:cNvPr id="5685" name="Google Shape;5685;p7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5" name="Google Shape;5695;p79"/>
            <p:cNvGrpSpPr/>
            <p:nvPr/>
          </p:nvGrpSpPr>
          <p:grpSpPr>
            <a:xfrm>
              <a:off x="2284655" y="1179665"/>
              <a:ext cx="80700" cy="1526144"/>
              <a:chOff x="2284655" y="1179665"/>
              <a:chExt cx="80700" cy="1526144"/>
            </a:xfrm>
          </p:grpSpPr>
          <p:sp>
            <p:nvSpPr>
              <p:cNvPr id="5696" name="Google Shape;5696;p7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6" name="Google Shape;5706;p79"/>
          <p:cNvGrpSpPr/>
          <p:nvPr/>
        </p:nvGrpSpPr>
        <p:grpSpPr>
          <a:xfrm>
            <a:off x="2611692" y="986753"/>
            <a:ext cx="1364248" cy="1102133"/>
            <a:chOff x="2623904" y="1198803"/>
            <a:chExt cx="1364248" cy="1102133"/>
          </a:xfrm>
        </p:grpSpPr>
        <p:grpSp>
          <p:nvGrpSpPr>
            <p:cNvPr id="5707" name="Google Shape;5707;p79"/>
            <p:cNvGrpSpPr/>
            <p:nvPr/>
          </p:nvGrpSpPr>
          <p:grpSpPr>
            <a:xfrm>
              <a:off x="2623907" y="1198803"/>
              <a:ext cx="1364245" cy="273000"/>
              <a:chOff x="2623907" y="1198803"/>
              <a:chExt cx="1364245" cy="273000"/>
            </a:xfrm>
          </p:grpSpPr>
          <p:sp>
            <p:nvSpPr>
              <p:cNvPr id="5708" name="Google Shape;5708;p7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79"/>
            <p:cNvGrpSpPr/>
            <p:nvPr/>
          </p:nvGrpSpPr>
          <p:grpSpPr>
            <a:xfrm>
              <a:off x="2623904" y="1476964"/>
              <a:ext cx="1364245" cy="273000"/>
              <a:chOff x="2623904" y="1476964"/>
              <a:chExt cx="1364245" cy="273000"/>
            </a:xfrm>
          </p:grpSpPr>
          <p:sp>
            <p:nvSpPr>
              <p:cNvPr id="5714" name="Google Shape;5714;p7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79"/>
            <p:cNvGrpSpPr/>
            <p:nvPr/>
          </p:nvGrpSpPr>
          <p:grpSpPr>
            <a:xfrm>
              <a:off x="2623907" y="1749775"/>
              <a:ext cx="1364245" cy="273000"/>
              <a:chOff x="2623907" y="1749775"/>
              <a:chExt cx="1364245" cy="273000"/>
            </a:xfrm>
          </p:grpSpPr>
          <p:sp>
            <p:nvSpPr>
              <p:cNvPr id="5720" name="Google Shape;5720;p7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79"/>
            <p:cNvGrpSpPr/>
            <p:nvPr/>
          </p:nvGrpSpPr>
          <p:grpSpPr>
            <a:xfrm>
              <a:off x="2623904" y="2027936"/>
              <a:ext cx="1364245" cy="273000"/>
              <a:chOff x="2623904" y="2027936"/>
              <a:chExt cx="1364245" cy="273000"/>
            </a:xfrm>
          </p:grpSpPr>
          <p:sp>
            <p:nvSpPr>
              <p:cNvPr id="5726" name="Google Shape;5726;p7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31" name="Google Shape;5731;p79"/>
          <p:cNvGrpSpPr/>
          <p:nvPr/>
        </p:nvGrpSpPr>
        <p:grpSpPr>
          <a:xfrm>
            <a:off x="2601153" y="2445826"/>
            <a:ext cx="1387541" cy="159124"/>
            <a:chOff x="3200660" y="2180272"/>
            <a:chExt cx="2563824" cy="378237"/>
          </a:xfrm>
        </p:grpSpPr>
        <p:sp>
          <p:nvSpPr>
            <p:cNvPr id="5732" name="Google Shape;5732;p7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79"/>
          <p:cNvGrpSpPr/>
          <p:nvPr/>
        </p:nvGrpSpPr>
        <p:grpSpPr>
          <a:xfrm>
            <a:off x="2597677" y="2723590"/>
            <a:ext cx="1390502" cy="159625"/>
            <a:chOff x="3530150" y="2790075"/>
            <a:chExt cx="1962600" cy="225300"/>
          </a:xfrm>
        </p:grpSpPr>
        <p:sp>
          <p:nvSpPr>
            <p:cNvPr id="5751" name="Google Shape;5751;p7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3" name="Google Shape;5753;p79"/>
          <p:cNvGrpSpPr/>
          <p:nvPr/>
        </p:nvGrpSpPr>
        <p:grpSpPr>
          <a:xfrm>
            <a:off x="2597735" y="3001855"/>
            <a:ext cx="1411629" cy="154175"/>
            <a:chOff x="3558802" y="4011244"/>
            <a:chExt cx="1866000" cy="111600"/>
          </a:xfrm>
        </p:grpSpPr>
        <p:sp>
          <p:nvSpPr>
            <p:cNvPr id="5754" name="Google Shape;5754;p7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79"/>
          <p:cNvGrpSpPr/>
          <p:nvPr/>
        </p:nvGrpSpPr>
        <p:grpSpPr>
          <a:xfrm>
            <a:off x="2598023" y="2207425"/>
            <a:ext cx="1383503" cy="119761"/>
            <a:chOff x="3465975" y="2270258"/>
            <a:chExt cx="1986364" cy="171947"/>
          </a:xfrm>
        </p:grpSpPr>
        <p:sp>
          <p:nvSpPr>
            <p:cNvPr id="5757" name="Google Shape;5757;p7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5" name="Google Shape;5765;p79"/>
          <p:cNvGrpSpPr/>
          <p:nvPr/>
        </p:nvGrpSpPr>
        <p:grpSpPr>
          <a:xfrm>
            <a:off x="2609030" y="3571198"/>
            <a:ext cx="1369531" cy="195460"/>
            <a:chOff x="723300" y="4253549"/>
            <a:chExt cx="2276482" cy="324900"/>
          </a:xfrm>
        </p:grpSpPr>
        <p:sp>
          <p:nvSpPr>
            <p:cNvPr id="5766" name="Google Shape;5766;p7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79"/>
          <p:cNvGrpSpPr/>
          <p:nvPr/>
        </p:nvGrpSpPr>
        <p:grpSpPr>
          <a:xfrm>
            <a:off x="2598591" y="3272439"/>
            <a:ext cx="1389066" cy="180119"/>
            <a:chOff x="705948" y="3788465"/>
            <a:chExt cx="2308953" cy="299400"/>
          </a:xfrm>
        </p:grpSpPr>
        <p:sp>
          <p:nvSpPr>
            <p:cNvPr id="5772" name="Google Shape;5772;p7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7" name="Google Shape;5777;p79"/>
          <p:cNvGrpSpPr/>
          <p:nvPr/>
        </p:nvGrpSpPr>
        <p:grpSpPr>
          <a:xfrm>
            <a:off x="4195581" y="1876393"/>
            <a:ext cx="1433821" cy="191501"/>
            <a:chOff x="4273350" y="2088443"/>
            <a:chExt cx="1433821" cy="191501"/>
          </a:xfrm>
        </p:grpSpPr>
        <p:grpSp>
          <p:nvGrpSpPr>
            <p:cNvPr id="5778" name="Google Shape;5778;p79"/>
            <p:cNvGrpSpPr/>
            <p:nvPr/>
          </p:nvGrpSpPr>
          <p:grpSpPr>
            <a:xfrm>
              <a:off x="4273350" y="2088443"/>
              <a:ext cx="1433821" cy="0"/>
              <a:chOff x="5224975" y="2962250"/>
              <a:chExt cx="1544400" cy="0"/>
            </a:xfrm>
          </p:grpSpPr>
          <p:cxnSp>
            <p:nvCxnSpPr>
              <p:cNvPr id="5779" name="Google Shape;5779;p7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80" name="Google Shape;5780;p7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781" name="Google Shape;5781;p79"/>
            <p:cNvGrpSpPr/>
            <p:nvPr/>
          </p:nvGrpSpPr>
          <p:grpSpPr>
            <a:xfrm>
              <a:off x="4273350" y="2279944"/>
              <a:ext cx="1433821" cy="0"/>
              <a:chOff x="5224975" y="2962250"/>
              <a:chExt cx="1544400" cy="0"/>
            </a:xfrm>
          </p:grpSpPr>
          <p:cxnSp>
            <p:nvCxnSpPr>
              <p:cNvPr id="5782" name="Google Shape;5782;p7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83" name="Google Shape;5783;p7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784" name="Google Shape;5784;p79"/>
          <p:cNvGrpSpPr/>
          <p:nvPr/>
        </p:nvGrpSpPr>
        <p:grpSpPr>
          <a:xfrm>
            <a:off x="2646528" y="3885297"/>
            <a:ext cx="1304609" cy="294074"/>
            <a:chOff x="2658741" y="4097347"/>
            <a:chExt cx="1304609" cy="294074"/>
          </a:xfrm>
        </p:grpSpPr>
        <p:grpSp>
          <p:nvGrpSpPr>
            <p:cNvPr id="5785" name="Google Shape;5785;p79"/>
            <p:cNvGrpSpPr/>
            <p:nvPr/>
          </p:nvGrpSpPr>
          <p:grpSpPr>
            <a:xfrm>
              <a:off x="2658741" y="4097347"/>
              <a:ext cx="118572" cy="294074"/>
              <a:chOff x="3343310" y="4475555"/>
              <a:chExt cx="127717" cy="316753"/>
            </a:xfrm>
          </p:grpSpPr>
          <p:sp>
            <p:nvSpPr>
              <p:cNvPr id="5786" name="Google Shape;5786;p7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79"/>
            <p:cNvGrpSpPr/>
            <p:nvPr/>
          </p:nvGrpSpPr>
          <p:grpSpPr>
            <a:xfrm>
              <a:off x="3815519" y="4098388"/>
              <a:ext cx="147831" cy="291991"/>
              <a:chOff x="3527539" y="4476677"/>
              <a:chExt cx="159232" cy="314510"/>
            </a:xfrm>
          </p:grpSpPr>
          <p:sp>
            <p:nvSpPr>
              <p:cNvPr id="5789" name="Google Shape;5789;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79"/>
            <p:cNvGrpSpPr/>
            <p:nvPr/>
          </p:nvGrpSpPr>
          <p:grpSpPr>
            <a:xfrm>
              <a:off x="3511696" y="4098388"/>
              <a:ext cx="147831" cy="291991"/>
              <a:chOff x="3527539" y="4476677"/>
              <a:chExt cx="159232" cy="314510"/>
            </a:xfrm>
          </p:grpSpPr>
          <p:sp>
            <p:nvSpPr>
              <p:cNvPr id="5792" name="Google Shape;5792;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79"/>
            <p:cNvGrpSpPr/>
            <p:nvPr/>
          </p:nvGrpSpPr>
          <p:grpSpPr>
            <a:xfrm>
              <a:off x="3207874" y="4098388"/>
              <a:ext cx="147831" cy="291991"/>
              <a:chOff x="3527539" y="4476677"/>
              <a:chExt cx="159232" cy="314510"/>
            </a:xfrm>
          </p:grpSpPr>
          <p:sp>
            <p:nvSpPr>
              <p:cNvPr id="5795" name="Google Shape;5795;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79"/>
            <p:cNvGrpSpPr/>
            <p:nvPr/>
          </p:nvGrpSpPr>
          <p:grpSpPr>
            <a:xfrm>
              <a:off x="2933305" y="4097347"/>
              <a:ext cx="118572" cy="294074"/>
              <a:chOff x="3343310" y="4475555"/>
              <a:chExt cx="127717" cy="316753"/>
            </a:xfrm>
          </p:grpSpPr>
          <p:sp>
            <p:nvSpPr>
              <p:cNvPr id="5798" name="Google Shape;5798;p7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00" name="Google Shape;5800;p79"/>
          <p:cNvGrpSpPr/>
          <p:nvPr/>
        </p:nvGrpSpPr>
        <p:grpSpPr>
          <a:xfrm>
            <a:off x="4197136" y="963991"/>
            <a:ext cx="1430711" cy="751237"/>
            <a:chOff x="5159450" y="1919950"/>
            <a:chExt cx="1541050" cy="862500"/>
          </a:xfrm>
        </p:grpSpPr>
        <p:sp>
          <p:nvSpPr>
            <p:cNvPr id="5801" name="Google Shape;5801;p7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s-MX"/>
            </a:p>
          </p:txBody>
        </p:sp>
        <p:grpSp>
          <p:nvGrpSpPr>
            <p:cNvPr id="5802" name="Google Shape;5802;p79"/>
            <p:cNvGrpSpPr/>
            <p:nvPr/>
          </p:nvGrpSpPr>
          <p:grpSpPr>
            <a:xfrm>
              <a:off x="5159450" y="1919950"/>
              <a:ext cx="1541050" cy="862500"/>
              <a:chOff x="5159450" y="1919950"/>
              <a:chExt cx="1541050" cy="862500"/>
            </a:xfrm>
          </p:grpSpPr>
          <p:cxnSp>
            <p:nvCxnSpPr>
              <p:cNvPr id="5803" name="Google Shape;5803;p7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804" name="Google Shape;5804;p7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805" name="Google Shape;5805;p79"/>
          <p:cNvGrpSpPr/>
          <p:nvPr/>
        </p:nvGrpSpPr>
        <p:grpSpPr>
          <a:xfrm>
            <a:off x="4245274" y="2227761"/>
            <a:ext cx="1334436" cy="967914"/>
            <a:chOff x="4294923" y="2439811"/>
            <a:chExt cx="1334436" cy="967914"/>
          </a:xfrm>
        </p:grpSpPr>
        <p:grpSp>
          <p:nvGrpSpPr>
            <p:cNvPr id="5806" name="Google Shape;5806;p79"/>
            <p:cNvGrpSpPr/>
            <p:nvPr/>
          </p:nvGrpSpPr>
          <p:grpSpPr>
            <a:xfrm>
              <a:off x="4960455" y="2469658"/>
              <a:ext cx="668904" cy="885524"/>
              <a:chOff x="4960455" y="2469658"/>
              <a:chExt cx="668904" cy="885524"/>
            </a:xfrm>
          </p:grpSpPr>
          <p:sp>
            <p:nvSpPr>
              <p:cNvPr id="5807" name="Google Shape;5807;p7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3" name="Google Shape;5813;p79"/>
            <p:cNvGrpSpPr/>
            <p:nvPr/>
          </p:nvGrpSpPr>
          <p:grpSpPr>
            <a:xfrm>
              <a:off x="4294923" y="2469658"/>
              <a:ext cx="668951" cy="885524"/>
              <a:chOff x="4294923" y="2469658"/>
              <a:chExt cx="668951" cy="885524"/>
            </a:xfrm>
          </p:grpSpPr>
          <p:sp>
            <p:nvSpPr>
              <p:cNvPr id="5814" name="Google Shape;5814;p7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0" name="Google Shape;5820;p7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79"/>
          <p:cNvGrpSpPr/>
          <p:nvPr/>
        </p:nvGrpSpPr>
        <p:grpSpPr>
          <a:xfrm>
            <a:off x="4231477" y="3282206"/>
            <a:ext cx="1430949" cy="897289"/>
            <a:chOff x="4351371" y="3547942"/>
            <a:chExt cx="1345130" cy="843475"/>
          </a:xfrm>
        </p:grpSpPr>
        <p:grpSp>
          <p:nvGrpSpPr>
            <p:cNvPr id="5822" name="Google Shape;5822;p79"/>
            <p:cNvGrpSpPr/>
            <p:nvPr/>
          </p:nvGrpSpPr>
          <p:grpSpPr>
            <a:xfrm>
              <a:off x="4351371" y="4209917"/>
              <a:ext cx="1345130" cy="181500"/>
              <a:chOff x="4351371" y="4209917"/>
              <a:chExt cx="1345130" cy="181500"/>
            </a:xfrm>
          </p:grpSpPr>
          <p:sp>
            <p:nvSpPr>
              <p:cNvPr id="5823" name="Google Shape;5823;p7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7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825" name="Google Shape;5825;p79"/>
            <p:cNvGrpSpPr/>
            <p:nvPr/>
          </p:nvGrpSpPr>
          <p:grpSpPr>
            <a:xfrm>
              <a:off x="4403010" y="3985221"/>
              <a:ext cx="1109518" cy="181500"/>
              <a:chOff x="4403010" y="3985221"/>
              <a:chExt cx="1109518" cy="181500"/>
            </a:xfrm>
          </p:grpSpPr>
          <p:sp>
            <p:nvSpPr>
              <p:cNvPr id="5826" name="Google Shape;5826;p7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7" name="Google Shape;5827;p7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828" name="Google Shape;5828;p79"/>
            <p:cNvGrpSpPr/>
            <p:nvPr/>
          </p:nvGrpSpPr>
          <p:grpSpPr>
            <a:xfrm>
              <a:off x="4618704" y="3766582"/>
              <a:ext cx="807858" cy="181500"/>
              <a:chOff x="4618704" y="3766582"/>
              <a:chExt cx="807858" cy="181500"/>
            </a:xfrm>
          </p:grpSpPr>
          <p:sp>
            <p:nvSpPr>
              <p:cNvPr id="5829" name="Google Shape;5829;p7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0" name="Google Shape;5830;p7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831" name="Google Shape;5831;p79"/>
            <p:cNvGrpSpPr/>
            <p:nvPr/>
          </p:nvGrpSpPr>
          <p:grpSpPr>
            <a:xfrm>
              <a:off x="4735238" y="3547942"/>
              <a:ext cx="462839" cy="181500"/>
              <a:chOff x="4735238" y="3547942"/>
              <a:chExt cx="462839" cy="181500"/>
            </a:xfrm>
          </p:grpSpPr>
          <p:sp>
            <p:nvSpPr>
              <p:cNvPr id="5832" name="Google Shape;5832;p7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3" name="Google Shape;5833;p7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34" name="Google Shape;5834;p79"/>
          <p:cNvGrpSpPr/>
          <p:nvPr/>
        </p:nvGrpSpPr>
        <p:grpSpPr>
          <a:xfrm>
            <a:off x="7407835" y="2217530"/>
            <a:ext cx="1020955" cy="928853"/>
            <a:chOff x="926675" y="238125"/>
            <a:chExt cx="5755100" cy="5232975"/>
          </a:xfrm>
        </p:grpSpPr>
        <p:sp>
          <p:nvSpPr>
            <p:cNvPr id="5835" name="Google Shape;5835;p7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79"/>
          <p:cNvGrpSpPr/>
          <p:nvPr/>
        </p:nvGrpSpPr>
        <p:grpSpPr>
          <a:xfrm>
            <a:off x="715208" y="2616265"/>
            <a:ext cx="1695374" cy="1560837"/>
            <a:chOff x="727421" y="2828315"/>
            <a:chExt cx="1695374" cy="1560837"/>
          </a:xfrm>
        </p:grpSpPr>
        <p:grpSp>
          <p:nvGrpSpPr>
            <p:cNvPr id="5840" name="Google Shape;5840;p79"/>
            <p:cNvGrpSpPr/>
            <p:nvPr/>
          </p:nvGrpSpPr>
          <p:grpSpPr>
            <a:xfrm>
              <a:off x="727421" y="2828315"/>
              <a:ext cx="1695374" cy="1560837"/>
              <a:chOff x="734799" y="2782450"/>
              <a:chExt cx="1571100" cy="1577400"/>
            </a:xfrm>
          </p:grpSpPr>
          <p:cxnSp>
            <p:nvCxnSpPr>
              <p:cNvPr id="5841" name="Google Shape;5841;p7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842" name="Google Shape;5842;p7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843" name="Google Shape;5843;p79"/>
            <p:cNvGrpSpPr/>
            <p:nvPr/>
          </p:nvGrpSpPr>
          <p:grpSpPr>
            <a:xfrm>
              <a:off x="819108" y="2882501"/>
              <a:ext cx="1556791" cy="1426186"/>
              <a:chOff x="819108" y="2882501"/>
              <a:chExt cx="1556791" cy="1426186"/>
            </a:xfrm>
          </p:grpSpPr>
          <p:grpSp>
            <p:nvGrpSpPr>
              <p:cNvPr id="5844" name="Google Shape;5844;p79"/>
              <p:cNvGrpSpPr/>
              <p:nvPr/>
            </p:nvGrpSpPr>
            <p:grpSpPr>
              <a:xfrm>
                <a:off x="819108" y="2882501"/>
                <a:ext cx="103104" cy="1426186"/>
                <a:chOff x="4674013" y="3100904"/>
                <a:chExt cx="122758" cy="1698043"/>
              </a:xfrm>
            </p:grpSpPr>
            <p:sp>
              <p:nvSpPr>
                <p:cNvPr id="5845" name="Google Shape;5845;p7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2" name="Google Shape;5852;p79"/>
              <p:cNvGrpSpPr/>
              <p:nvPr/>
            </p:nvGrpSpPr>
            <p:grpSpPr>
              <a:xfrm>
                <a:off x="1062475" y="2882501"/>
                <a:ext cx="103104" cy="1426186"/>
                <a:chOff x="4940438" y="3100904"/>
                <a:chExt cx="122758" cy="1698043"/>
              </a:xfrm>
            </p:grpSpPr>
            <p:sp>
              <p:nvSpPr>
                <p:cNvPr id="5853" name="Google Shape;5853;p7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0" name="Google Shape;5860;p79"/>
              <p:cNvGrpSpPr/>
              <p:nvPr/>
            </p:nvGrpSpPr>
            <p:grpSpPr>
              <a:xfrm>
                <a:off x="1299324" y="2882501"/>
                <a:ext cx="103104" cy="1426186"/>
                <a:chOff x="5206863" y="3100904"/>
                <a:chExt cx="122758" cy="1698043"/>
              </a:xfrm>
            </p:grpSpPr>
            <p:sp>
              <p:nvSpPr>
                <p:cNvPr id="5861" name="Google Shape;5861;p7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79"/>
              <p:cNvGrpSpPr/>
              <p:nvPr/>
            </p:nvGrpSpPr>
            <p:grpSpPr>
              <a:xfrm>
                <a:off x="1786057" y="2882501"/>
                <a:ext cx="103104" cy="1426186"/>
                <a:chOff x="6006138" y="3143629"/>
                <a:chExt cx="122758" cy="1698043"/>
              </a:xfrm>
            </p:grpSpPr>
            <p:sp>
              <p:nvSpPr>
                <p:cNvPr id="5869" name="Google Shape;5869;p7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79"/>
              <p:cNvGrpSpPr/>
              <p:nvPr/>
            </p:nvGrpSpPr>
            <p:grpSpPr>
              <a:xfrm>
                <a:off x="2029422" y="2882501"/>
                <a:ext cx="103104" cy="1426186"/>
                <a:chOff x="6805413" y="3100904"/>
                <a:chExt cx="122758" cy="1698043"/>
              </a:xfrm>
            </p:grpSpPr>
            <p:sp>
              <p:nvSpPr>
                <p:cNvPr id="5877" name="Google Shape;5877;p7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4" name="Google Shape;5884;p79"/>
              <p:cNvGrpSpPr/>
              <p:nvPr/>
            </p:nvGrpSpPr>
            <p:grpSpPr>
              <a:xfrm>
                <a:off x="2272795" y="2882501"/>
                <a:ext cx="103104" cy="1426186"/>
                <a:chOff x="5206863" y="3100904"/>
                <a:chExt cx="122758" cy="1698043"/>
              </a:xfrm>
            </p:grpSpPr>
            <p:sp>
              <p:nvSpPr>
                <p:cNvPr id="5885" name="Google Shape;5885;p7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7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79"/>
              <p:cNvGrpSpPr/>
              <p:nvPr/>
            </p:nvGrpSpPr>
            <p:grpSpPr>
              <a:xfrm>
                <a:off x="1542694" y="2882501"/>
                <a:ext cx="103104" cy="1426186"/>
                <a:chOff x="6006138" y="3143629"/>
                <a:chExt cx="122758" cy="1698043"/>
              </a:xfrm>
            </p:grpSpPr>
            <p:sp>
              <p:nvSpPr>
                <p:cNvPr id="5893" name="Google Shape;5893;p7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900" name="Google Shape;5900;p79"/>
          <p:cNvGrpSpPr/>
          <p:nvPr/>
        </p:nvGrpSpPr>
        <p:grpSpPr>
          <a:xfrm>
            <a:off x="5671259" y="3305987"/>
            <a:ext cx="2749952" cy="870677"/>
            <a:chOff x="238125" y="1725700"/>
            <a:chExt cx="7139025" cy="2260325"/>
          </a:xfrm>
        </p:grpSpPr>
        <p:sp>
          <p:nvSpPr>
            <p:cNvPr id="5901" name="Google Shape;5901;p7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79"/>
          <p:cNvGrpSpPr/>
          <p:nvPr/>
        </p:nvGrpSpPr>
        <p:grpSpPr>
          <a:xfrm>
            <a:off x="5941423" y="2247733"/>
            <a:ext cx="1105452" cy="916747"/>
            <a:chOff x="5249100" y="1210600"/>
            <a:chExt cx="3502700" cy="2904775"/>
          </a:xfrm>
        </p:grpSpPr>
        <p:sp>
          <p:nvSpPr>
            <p:cNvPr id="5912" name="Google Shape;5912;p7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6" name="Google Shape;5916;p7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917" name="Google Shape;5917;p7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918" name="Google Shape;5918;p7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919" name="Google Shape;5919;p7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920" name="Google Shape;5920;p7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1" name="Google Shape;5921;p79"/>
          <p:cNvGrpSpPr/>
          <p:nvPr/>
        </p:nvGrpSpPr>
        <p:grpSpPr>
          <a:xfrm>
            <a:off x="7123971" y="967151"/>
            <a:ext cx="1304650" cy="1124856"/>
            <a:chOff x="7287122" y="1165658"/>
            <a:chExt cx="1219413" cy="1051365"/>
          </a:xfrm>
        </p:grpSpPr>
        <p:grpSp>
          <p:nvGrpSpPr>
            <p:cNvPr id="5922" name="Google Shape;5922;p79"/>
            <p:cNvGrpSpPr/>
            <p:nvPr/>
          </p:nvGrpSpPr>
          <p:grpSpPr>
            <a:xfrm>
              <a:off x="7287122" y="1969723"/>
              <a:ext cx="1219413" cy="247300"/>
              <a:chOff x="7287122" y="1969723"/>
              <a:chExt cx="1219413" cy="247300"/>
            </a:xfrm>
          </p:grpSpPr>
          <p:sp>
            <p:nvSpPr>
              <p:cNvPr id="5923" name="Google Shape;5923;p7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4" name="Google Shape;5924;p79"/>
              <p:cNvGrpSpPr/>
              <p:nvPr/>
            </p:nvGrpSpPr>
            <p:grpSpPr>
              <a:xfrm>
                <a:off x="7287122" y="2063892"/>
                <a:ext cx="1151753" cy="73428"/>
                <a:chOff x="7287122" y="2063892"/>
                <a:chExt cx="1151753" cy="73428"/>
              </a:xfrm>
            </p:grpSpPr>
            <p:sp>
              <p:nvSpPr>
                <p:cNvPr id="5925" name="Google Shape;5925;p7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6" name="Google Shape;5926;p7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927" name="Google Shape;5927;p79"/>
            <p:cNvGrpSpPr/>
            <p:nvPr/>
          </p:nvGrpSpPr>
          <p:grpSpPr>
            <a:xfrm>
              <a:off x="7287122" y="1712201"/>
              <a:ext cx="1219403" cy="246767"/>
              <a:chOff x="7287122" y="1712201"/>
              <a:chExt cx="1219403" cy="246767"/>
            </a:xfrm>
          </p:grpSpPr>
          <p:sp>
            <p:nvSpPr>
              <p:cNvPr id="5928" name="Google Shape;5928;p7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9" name="Google Shape;5929;p79"/>
              <p:cNvGrpSpPr/>
              <p:nvPr/>
            </p:nvGrpSpPr>
            <p:grpSpPr>
              <a:xfrm>
                <a:off x="7287122" y="1842861"/>
                <a:ext cx="1005303" cy="73419"/>
                <a:chOff x="7287122" y="1842861"/>
                <a:chExt cx="1005303" cy="73419"/>
              </a:xfrm>
            </p:grpSpPr>
            <p:sp>
              <p:nvSpPr>
                <p:cNvPr id="5930" name="Google Shape;5930;p7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1" name="Google Shape;5931;p7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932" name="Google Shape;5932;p79"/>
            <p:cNvGrpSpPr/>
            <p:nvPr/>
          </p:nvGrpSpPr>
          <p:grpSpPr>
            <a:xfrm>
              <a:off x="7287122" y="1447520"/>
              <a:ext cx="1219403" cy="286667"/>
              <a:chOff x="7287122" y="1447520"/>
              <a:chExt cx="1219403" cy="286667"/>
            </a:xfrm>
          </p:grpSpPr>
          <p:sp>
            <p:nvSpPr>
              <p:cNvPr id="5933" name="Google Shape;5933;p7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4" name="Google Shape;5934;p79"/>
              <p:cNvGrpSpPr/>
              <p:nvPr/>
            </p:nvGrpSpPr>
            <p:grpSpPr>
              <a:xfrm>
                <a:off x="7287122" y="1581977"/>
                <a:ext cx="852803" cy="73428"/>
                <a:chOff x="7287122" y="1581977"/>
                <a:chExt cx="852803" cy="73428"/>
              </a:xfrm>
            </p:grpSpPr>
            <p:sp>
              <p:nvSpPr>
                <p:cNvPr id="5935" name="Google Shape;5935;p7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6" name="Google Shape;5936;p7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937" name="Google Shape;5937;p79"/>
            <p:cNvGrpSpPr/>
            <p:nvPr/>
          </p:nvGrpSpPr>
          <p:grpSpPr>
            <a:xfrm>
              <a:off x="7287122" y="1165658"/>
              <a:ext cx="1219403" cy="344253"/>
              <a:chOff x="7287122" y="1165658"/>
              <a:chExt cx="1219403" cy="344253"/>
            </a:xfrm>
          </p:grpSpPr>
          <p:sp>
            <p:nvSpPr>
              <p:cNvPr id="5938" name="Google Shape;5938;p7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9" name="Google Shape;5939;p79"/>
              <p:cNvGrpSpPr/>
              <p:nvPr/>
            </p:nvGrpSpPr>
            <p:grpSpPr>
              <a:xfrm>
                <a:off x="7287122" y="1341025"/>
                <a:ext cx="695703" cy="73419"/>
                <a:chOff x="7287122" y="1341025"/>
                <a:chExt cx="695703" cy="73419"/>
              </a:xfrm>
            </p:grpSpPr>
            <p:sp>
              <p:nvSpPr>
                <p:cNvPr id="5940" name="Google Shape;5940;p7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41" name="Google Shape;5941;p7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942" name="Google Shape;5942;p79"/>
          <p:cNvGrpSpPr/>
          <p:nvPr/>
        </p:nvGrpSpPr>
        <p:grpSpPr>
          <a:xfrm>
            <a:off x="5790463" y="973174"/>
            <a:ext cx="1397729" cy="1098540"/>
            <a:chOff x="5900602" y="1193063"/>
            <a:chExt cx="1299851" cy="1021707"/>
          </a:xfrm>
        </p:grpSpPr>
        <p:grpSp>
          <p:nvGrpSpPr>
            <p:cNvPr id="5943" name="Google Shape;5943;p79"/>
            <p:cNvGrpSpPr/>
            <p:nvPr/>
          </p:nvGrpSpPr>
          <p:grpSpPr>
            <a:xfrm>
              <a:off x="6520337" y="1193063"/>
              <a:ext cx="341815" cy="799959"/>
              <a:chOff x="6520337" y="1193063"/>
              <a:chExt cx="341815" cy="799959"/>
            </a:xfrm>
          </p:grpSpPr>
          <p:grpSp>
            <p:nvGrpSpPr>
              <p:cNvPr id="5944" name="Google Shape;5944;p79"/>
              <p:cNvGrpSpPr/>
              <p:nvPr/>
            </p:nvGrpSpPr>
            <p:grpSpPr>
              <a:xfrm>
                <a:off x="6520337" y="1589527"/>
                <a:ext cx="213950" cy="403494"/>
                <a:chOff x="6520337" y="1589527"/>
                <a:chExt cx="213950" cy="403494"/>
              </a:xfrm>
            </p:grpSpPr>
            <p:sp>
              <p:nvSpPr>
                <p:cNvPr id="5945" name="Google Shape;5945;p7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79"/>
              <p:cNvGrpSpPr/>
              <p:nvPr/>
            </p:nvGrpSpPr>
            <p:grpSpPr>
              <a:xfrm>
                <a:off x="6577204" y="1193063"/>
                <a:ext cx="284947" cy="464512"/>
                <a:chOff x="6577204" y="1193063"/>
                <a:chExt cx="284947" cy="464512"/>
              </a:xfrm>
            </p:grpSpPr>
            <p:sp>
              <p:nvSpPr>
                <p:cNvPr id="5948" name="Google Shape;5948;p7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49" name="Google Shape;5949;p7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950" name="Google Shape;5950;p79"/>
            <p:cNvGrpSpPr/>
            <p:nvPr/>
          </p:nvGrpSpPr>
          <p:grpSpPr>
            <a:xfrm>
              <a:off x="6238903" y="1193063"/>
              <a:ext cx="300475" cy="900152"/>
              <a:chOff x="6238903" y="1193063"/>
              <a:chExt cx="300475" cy="900152"/>
            </a:xfrm>
          </p:grpSpPr>
          <p:grpSp>
            <p:nvGrpSpPr>
              <p:cNvPr id="5951" name="Google Shape;5951;p79"/>
              <p:cNvGrpSpPr/>
              <p:nvPr/>
            </p:nvGrpSpPr>
            <p:grpSpPr>
              <a:xfrm>
                <a:off x="6290865" y="1489315"/>
                <a:ext cx="248514" cy="603900"/>
                <a:chOff x="6290865" y="1489315"/>
                <a:chExt cx="248514" cy="603900"/>
              </a:xfrm>
            </p:grpSpPr>
            <p:sp>
              <p:nvSpPr>
                <p:cNvPr id="5952" name="Google Shape;5952;p7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79"/>
              <p:cNvGrpSpPr/>
              <p:nvPr/>
            </p:nvGrpSpPr>
            <p:grpSpPr>
              <a:xfrm>
                <a:off x="6238903" y="1193063"/>
                <a:ext cx="284947" cy="333087"/>
                <a:chOff x="6238903" y="1193063"/>
                <a:chExt cx="284947" cy="333087"/>
              </a:xfrm>
            </p:grpSpPr>
            <p:sp>
              <p:nvSpPr>
                <p:cNvPr id="5955" name="Google Shape;5955;p7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6" name="Google Shape;5956;p7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957" name="Google Shape;5957;p79"/>
            <p:cNvGrpSpPr/>
            <p:nvPr/>
          </p:nvGrpSpPr>
          <p:grpSpPr>
            <a:xfrm>
              <a:off x="5900602" y="1193063"/>
              <a:ext cx="444345" cy="1021707"/>
              <a:chOff x="5900602" y="1193063"/>
              <a:chExt cx="444345" cy="1021707"/>
            </a:xfrm>
          </p:grpSpPr>
          <p:grpSp>
            <p:nvGrpSpPr>
              <p:cNvPr id="5958" name="Google Shape;5958;p79"/>
              <p:cNvGrpSpPr/>
              <p:nvPr/>
            </p:nvGrpSpPr>
            <p:grpSpPr>
              <a:xfrm>
                <a:off x="6046501" y="1367785"/>
                <a:ext cx="298446" cy="846986"/>
                <a:chOff x="6046501" y="1367785"/>
                <a:chExt cx="298446" cy="846986"/>
              </a:xfrm>
            </p:grpSpPr>
            <p:sp>
              <p:nvSpPr>
                <p:cNvPr id="5959" name="Google Shape;5959;p7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1" name="Google Shape;5961;p79"/>
              <p:cNvGrpSpPr/>
              <p:nvPr/>
            </p:nvGrpSpPr>
            <p:grpSpPr>
              <a:xfrm>
                <a:off x="5900602" y="1193063"/>
                <a:ext cx="284947" cy="182312"/>
                <a:chOff x="5900602" y="1193063"/>
                <a:chExt cx="284947" cy="182312"/>
              </a:xfrm>
            </p:grpSpPr>
            <p:sp>
              <p:nvSpPr>
                <p:cNvPr id="5962" name="Google Shape;5962;p7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3" name="Google Shape;5963;p7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964" name="Google Shape;5964;p79"/>
            <p:cNvGrpSpPr/>
            <p:nvPr/>
          </p:nvGrpSpPr>
          <p:grpSpPr>
            <a:xfrm>
              <a:off x="6738300" y="1193063"/>
              <a:ext cx="462153" cy="707634"/>
              <a:chOff x="6738300" y="1193063"/>
              <a:chExt cx="462153" cy="707634"/>
            </a:xfrm>
          </p:grpSpPr>
          <p:grpSp>
            <p:nvGrpSpPr>
              <p:cNvPr id="5965" name="Google Shape;5965;p79"/>
              <p:cNvGrpSpPr/>
              <p:nvPr/>
            </p:nvGrpSpPr>
            <p:grpSpPr>
              <a:xfrm>
                <a:off x="6915505" y="1193063"/>
                <a:ext cx="284947" cy="597387"/>
                <a:chOff x="6915505" y="1193063"/>
                <a:chExt cx="284947" cy="597387"/>
              </a:xfrm>
            </p:grpSpPr>
            <p:sp>
              <p:nvSpPr>
                <p:cNvPr id="5966" name="Google Shape;5966;p7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7" name="Google Shape;5967;p7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968" name="Google Shape;5968;p79"/>
              <p:cNvGrpSpPr/>
              <p:nvPr/>
            </p:nvGrpSpPr>
            <p:grpSpPr>
              <a:xfrm>
                <a:off x="6738300" y="1684725"/>
                <a:ext cx="230066" cy="215971"/>
                <a:chOff x="6738300" y="1684725"/>
                <a:chExt cx="230066" cy="215971"/>
              </a:xfrm>
            </p:grpSpPr>
            <p:sp>
              <p:nvSpPr>
                <p:cNvPr id="5969" name="Google Shape;5969;p7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74"/>
        <p:cNvGrpSpPr/>
        <p:nvPr/>
      </p:nvGrpSpPr>
      <p:grpSpPr>
        <a:xfrm>
          <a:off x="0" y="0"/>
          <a:ext cx="0" cy="0"/>
          <a:chOff x="0" y="0"/>
          <a:chExt cx="0" cy="0"/>
        </a:xfrm>
      </p:grpSpPr>
      <p:grpSp>
        <p:nvGrpSpPr>
          <p:cNvPr id="5975" name="Google Shape;5975;p80"/>
          <p:cNvGrpSpPr/>
          <p:nvPr/>
        </p:nvGrpSpPr>
        <p:grpSpPr>
          <a:xfrm>
            <a:off x="829359" y="2307635"/>
            <a:ext cx="339235" cy="298186"/>
            <a:chOff x="898875" y="244725"/>
            <a:chExt cx="481800" cy="423500"/>
          </a:xfrm>
        </p:grpSpPr>
        <p:sp>
          <p:nvSpPr>
            <p:cNvPr id="5976" name="Google Shape;5976;p8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8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8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8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8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8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80"/>
          <p:cNvGrpSpPr/>
          <p:nvPr/>
        </p:nvGrpSpPr>
        <p:grpSpPr>
          <a:xfrm>
            <a:off x="1267741" y="2287103"/>
            <a:ext cx="298169" cy="339253"/>
            <a:chOff x="1529350" y="258825"/>
            <a:chExt cx="423475" cy="481825"/>
          </a:xfrm>
        </p:grpSpPr>
        <p:sp>
          <p:nvSpPr>
            <p:cNvPr id="5983" name="Google Shape;5983;p8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8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5" name="Google Shape;5985;p80"/>
          <p:cNvGrpSpPr/>
          <p:nvPr/>
        </p:nvGrpSpPr>
        <p:grpSpPr>
          <a:xfrm>
            <a:off x="1660716" y="2367273"/>
            <a:ext cx="340890" cy="178912"/>
            <a:chOff x="2084325" y="363300"/>
            <a:chExt cx="484150" cy="254100"/>
          </a:xfrm>
        </p:grpSpPr>
        <p:sp>
          <p:nvSpPr>
            <p:cNvPr id="5986" name="Google Shape;5986;p8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8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8" name="Google Shape;5988;p80"/>
          <p:cNvGrpSpPr/>
          <p:nvPr/>
        </p:nvGrpSpPr>
        <p:grpSpPr>
          <a:xfrm>
            <a:off x="2110011" y="2287102"/>
            <a:ext cx="298169" cy="339253"/>
            <a:chOff x="2707500" y="249400"/>
            <a:chExt cx="423475" cy="481825"/>
          </a:xfrm>
        </p:grpSpPr>
        <p:sp>
          <p:nvSpPr>
            <p:cNvPr id="5989" name="Google Shape;5989;p8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8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1" name="Google Shape;5991;p80"/>
          <p:cNvGrpSpPr/>
          <p:nvPr/>
        </p:nvGrpSpPr>
        <p:grpSpPr>
          <a:xfrm>
            <a:off x="2523626" y="2287428"/>
            <a:ext cx="305386" cy="338602"/>
            <a:chOff x="3300325" y="249875"/>
            <a:chExt cx="433725" cy="480900"/>
          </a:xfrm>
        </p:grpSpPr>
        <p:sp>
          <p:nvSpPr>
            <p:cNvPr id="5992" name="Google Shape;5992;p8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8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8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8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8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7" name="Google Shape;5997;p8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8" name="Google Shape;5998;p80"/>
          <p:cNvGrpSpPr/>
          <p:nvPr/>
        </p:nvGrpSpPr>
        <p:grpSpPr>
          <a:xfrm>
            <a:off x="2912712" y="2287349"/>
            <a:ext cx="352349" cy="338760"/>
            <a:chOff x="3854700" y="249750"/>
            <a:chExt cx="500425" cy="481125"/>
          </a:xfrm>
        </p:grpSpPr>
        <p:sp>
          <p:nvSpPr>
            <p:cNvPr id="5999" name="Google Shape;5999;p8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8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8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8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8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4" name="Google Shape;6004;p8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8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8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7" name="Google Shape;6007;p80"/>
          <p:cNvGrpSpPr/>
          <p:nvPr/>
        </p:nvGrpSpPr>
        <p:grpSpPr>
          <a:xfrm>
            <a:off x="3330701" y="2287349"/>
            <a:ext cx="352349" cy="338760"/>
            <a:chOff x="4447550" y="249750"/>
            <a:chExt cx="500425" cy="481125"/>
          </a:xfrm>
        </p:grpSpPr>
        <p:sp>
          <p:nvSpPr>
            <p:cNvPr id="6008" name="Google Shape;6008;p8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8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0" name="Google Shape;6010;p80"/>
          <p:cNvGrpSpPr/>
          <p:nvPr/>
        </p:nvGrpSpPr>
        <p:grpSpPr>
          <a:xfrm>
            <a:off x="3759902" y="2287102"/>
            <a:ext cx="339253" cy="339253"/>
            <a:chOff x="5049725" y="249400"/>
            <a:chExt cx="481825" cy="481825"/>
          </a:xfrm>
        </p:grpSpPr>
        <p:sp>
          <p:nvSpPr>
            <p:cNvPr id="6011" name="Google Shape;6011;p8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8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80"/>
          <p:cNvGrpSpPr/>
          <p:nvPr/>
        </p:nvGrpSpPr>
        <p:grpSpPr>
          <a:xfrm>
            <a:off x="4173843" y="2287102"/>
            <a:ext cx="339253" cy="339253"/>
            <a:chOff x="5660400" y="238125"/>
            <a:chExt cx="481825" cy="481825"/>
          </a:xfrm>
        </p:grpSpPr>
        <p:sp>
          <p:nvSpPr>
            <p:cNvPr id="6014" name="Google Shape;6014;p8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8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6" name="Google Shape;6016;p80"/>
          <p:cNvGrpSpPr/>
          <p:nvPr/>
        </p:nvGrpSpPr>
        <p:grpSpPr>
          <a:xfrm>
            <a:off x="4590529" y="2287102"/>
            <a:ext cx="339253" cy="339253"/>
            <a:chOff x="6235400" y="249400"/>
            <a:chExt cx="481825" cy="481825"/>
          </a:xfrm>
        </p:grpSpPr>
        <p:sp>
          <p:nvSpPr>
            <p:cNvPr id="6017" name="Google Shape;6017;p8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8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8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8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8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2" name="Google Shape;6022;p80"/>
          <p:cNvGrpSpPr/>
          <p:nvPr/>
        </p:nvGrpSpPr>
        <p:grpSpPr>
          <a:xfrm>
            <a:off x="828875" y="2731810"/>
            <a:ext cx="340204" cy="298116"/>
            <a:chOff x="899850" y="871450"/>
            <a:chExt cx="483175" cy="423400"/>
          </a:xfrm>
        </p:grpSpPr>
        <p:sp>
          <p:nvSpPr>
            <p:cNvPr id="6023" name="Google Shape;6023;p8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8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5" name="Google Shape;6025;p8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8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27" name="Google Shape;6027;p8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28" name="Google Shape;6028;p80"/>
          <p:cNvGrpSpPr/>
          <p:nvPr/>
        </p:nvGrpSpPr>
        <p:grpSpPr>
          <a:xfrm>
            <a:off x="1660875" y="2711232"/>
            <a:ext cx="340573" cy="339271"/>
            <a:chOff x="2085450" y="842250"/>
            <a:chExt cx="483700" cy="481850"/>
          </a:xfrm>
        </p:grpSpPr>
        <p:sp>
          <p:nvSpPr>
            <p:cNvPr id="6029" name="Google Shape;6029;p8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8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8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2" name="Google Shape;6032;p80"/>
          <p:cNvGrpSpPr/>
          <p:nvPr/>
        </p:nvGrpSpPr>
        <p:grpSpPr>
          <a:xfrm>
            <a:off x="2089443" y="2711241"/>
            <a:ext cx="339306" cy="339253"/>
            <a:chOff x="2685825" y="840375"/>
            <a:chExt cx="481900" cy="481825"/>
          </a:xfrm>
        </p:grpSpPr>
        <p:sp>
          <p:nvSpPr>
            <p:cNvPr id="6033" name="Google Shape;6033;p8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8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5" name="Google Shape;6035;p80"/>
          <p:cNvGrpSpPr/>
          <p:nvPr/>
        </p:nvGrpSpPr>
        <p:grpSpPr>
          <a:xfrm>
            <a:off x="2501104" y="2710924"/>
            <a:ext cx="350431" cy="339887"/>
            <a:chOff x="3270675" y="841800"/>
            <a:chExt cx="497700" cy="482725"/>
          </a:xfrm>
        </p:grpSpPr>
        <p:sp>
          <p:nvSpPr>
            <p:cNvPr id="6036" name="Google Shape;6036;p8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8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8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9" name="Google Shape;6039;p8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40" name="Google Shape;6040;p80"/>
          <p:cNvGrpSpPr/>
          <p:nvPr/>
        </p:nvGrpSpPr>
        <p:grpSpPr>
          <a:xfrm>
            <a:off x="3337249" y="2731783"/>
            <a:ext cx="339253" cy="298169"/>
            <a:chOff x="4467200" y="877100"/>
            <a:chExt cx="481825" cy="423475"/>
          </a:xfrm>
        </p:grpSpPr>
        <p:sp>
          <p:nvSpPr>
            <p:cNvPr id="6041" name="Google Shape;6041;p8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8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8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8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5" name="Google Shape;6045;p80"/>
          <p:cNvGrpSpPr/>
          <p:nvPr/>
        </p:nvGrpSpPr>
        <p:grpSpPr>
          <a:xfrm>
            <a:off x="3752140" y="2711232"/>
            <a:ext cx="354778" cy="339271"/>
            <a:chOff x="5045500" y="842250"/>
            <a:chExt cx="503875" cy="481850"/>
          </a:xfrm>
        </p:grpSpPr>
        <p:sp>
          <p:nvSpPr>
            <p:cNvPr id="6046" name="Google Shape;6046;p8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8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8" name="Google Shape;6048;p80"/>
          <p:cNvGrpSpPr/>
          <p:nvPr/>
        </p:nvGrpSpPr>
        <p:grpSpPr>
          <a:xfrm>
            <a:off x="4174987" y="2737451"/>
            <a:ext cx="336965" cy="286833"/>
            <a:chOff x="5645200" y="879425"/>
            <a:chExt cx="478575" cy="407375"/>
          </a:xfrm>
        </p:grpSpPr>
        <p:sp>
          <p:nvSpPr>
            <p:cNvPr id="6049" name="Google Shape;6049;p8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8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8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8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8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8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5" name="Google Shape;6055;p80"/>
          <p:cNvGrpSpPr/>
          <p:nvPr/>
        </p:nvGrpSpPr>
        <p:grpSpPr>
          <a:xfrm>
            <a:off x="4611062" y="2711241"/>
            <a:ext cx="298186" cy="339253"/>
            <a:chOff x="6264525" y="842250"/>
            <a:chExt cx="423500" cy="481825"/>
          </a:xfrm>
        </p:grpSpPr>
        <p:sp>
          <p:nvSpPr>
            <p:cNvPr id="6056" name="Google Shape;6056;p8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8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8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8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8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8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8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3" name="Google Shape;6063;p80"/>
          <p:cNvGrpSpPr/>
          <p:nvPr/>
        </p:nvGrpSpPr>
        <p:grpSpPr>
          <a:xfrm>
            <a:off x="829350" y="3125895"/>
            <a:ext cx="339253" cy="339253"/>
            <a:chOff x="900750" y="1436075"/>
            <a:chExt cx="481825" cy="481825"/>
          </a:xfrm>
        </p:grpSpPr>
        <p:sp>
          <p:nvSpPr>
            <p:cNvPr id="6064" name="Google Shape;6064;p8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8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8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8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8" name="Google Shape;6068;p80"/>
          <p:cNvGrpSpPr/>
          <p:nvPr/>
        </p:nvGrpSpPr>
        <p:grpSpPr>
          <a:xfrm>
            <a:off x="1247198" y="3186183"/>
            <a:ext cx="339253" cy="218676"/>
            <a:chOff x="1492675" y="1520750"/>
            <a:chExt cx="481825" cy="310575"/>
          </a:xfrm>
        </p:grpSpPr>
        <p:sp>
          <p:nvSpPr>
            <p:cNvPr id="6069" name="Google Shape;6069;p8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8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1" name="Google Shape;6071;p80"/>
          <p:cNvGrpSpPr/>
          <p:nvPr/>
        </p:nvGrpSpPr>
        <p:grpSpPr>
          <a:xfrm>
            <a:off x="1654995" y="3125877"/>
            <a:ext cx="352332" cy="339288"/>
            <a:chOff x="2071000" y="1435025"/>
            <a:chExt cx="500400" cy="481875"/>
          </a:xfrm>
        </p:grpSpPr>
        <p:sp>
          <p:nvSpPr>
            <p:cNvPr id="6072" name="Google Shape;6072;p8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8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8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5" name="Google Shape;6075;p80"/>
          <p:cNvGrpSpPr/>
          <p:nvPr/>
        </p:nvGrpSpPr>
        <p:grpSpPr>
          <a:xfrm>
            <a:off x="2083159" y="3146709"/>
            <a:ext cx="351874" cy="297623"/>
            <a:chOff x="2678350" y="1464650"/>
            <a:chExt cx="499750" cy="422700"/>
          </a:xfrm>
        </p:grpSpPr>
        <p:sp>
          <p:nvSpPr>
            <p:cNvPr id="6076" name="Google Shape;6076;p8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8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8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9" name="Google Shape;6079;p80"/>
          <p:cNvGrpSpPr/>
          <p:nvPr/>
        </p:nvGrpSpPr>
        <p:grpSpPr>
          <a:xfrm>
            <a:off x="2506692" y="3125895"/>
            <a:ext cx="339253" cy="339253"/>
            <a:chOff x="3271200" y="1435075"/>
            <a:chExt cx="481825" cy="481825"/>
          </a:xfrm>
        </p:grpSpPr>
        <p:sp>
          <p:nvSpPr>
            <p:cNvPr id="6080" name="Google Shape;6080;p8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8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2" name="Google Shape;6082;p80"/>
          <p:cNvGrpSpPr/>
          <p:nvPr/>
        </p:nvGrpSpPr>
        <p:grpSpPr>
          <a:xfrm>
            <a:off x="2917165" y="3125877"/>
            <a:ext cx="343442" cy="339288"/>
            <a:chOff x="3858100" y="1435075"/>
            <a:chExt cx="487775" cy="481875"/>
          </a:xfrm>
        </p:grpSpPr>
        <p:sp>
          <p:nvSpPr>
            <p:cNvPr id="6083" name="Google Shape;6083;p8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4" name="Google Shape;6084;p8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5" name="Google Shape;6085;p8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8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8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80"/>
          <p:cNvGrpSpPr/>
          <p:nvPr/>
        </p:nvGrpSpPr>
        <p:grpSpPr>
          <a:xfrm>
            <a:off x="3337249" y="3125895"/>
            <a:ext cx="339253" cy="339253"/>
            <a:chOff x="4456875" y="1435075"/>
            <a:chExt cx="481825" cy="481825"/>
          </a:xfrm>
        </p:grpSpPr>
        <p:sp>
          <p:nvSpPr>
            <p:cNvPr id="6089" name="Google Shape;6089;p8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8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8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8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8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8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8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8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8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8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8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0" name="Google Shape;6100;p8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8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8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8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8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8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8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8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8" name="Google Shape;6108;p80"/>
          <p:cNvGrpSpPr/>
          <p:nvPr/>
        </p:nvGrpSpPr>
        <p:grpSpPr>
          <a:xfrm>
            <a:off x="3758239" y="3125886"/>
            <a:ext cx="342580" cy="339271"/>
            <a:chOff x="5049725" y="1435050"/>
            <a:chExt cx="486550" cy="481850"/>
          </a:xfrm>
        </p:grpSpPr>
        <p:sp>
          <p:nvSpPr>
            <p:cNvPr id="6109" name="Google Shape;6109;p8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8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8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8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80"/>
          <p:cNvGrpSpPr/>
          <p:nvPr/>
        </p:nvGrpSpPr>
        <p:grpSpPr>
          <a:xfrm>
            <a:off x="4173790" y="3125895"/>
            <a:ext cx="339359" cy="339253"/>
            <a:chOff x="5642475" y="1435075"/>
            <a:chExt cx="481975" cy="481825"/>
          </a:xfrm>
        </p:grpSpPr>
        <p:sp>
          <p:nvSpPr>
            <p:cNvPr id="6114" name="Google Shape;6114;p8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8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8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80"/>
          <p:cNvGrpSpPr/>
          <p:nvPr/>
        </p:nvGrpSpPr>
        <p:grpSpPr>
          <a:xfrm>
            <a:off x="4588276" y="3125886"/>
            <a:ext cx="343759" cy="339271"/>
            <a:chOff x="6232000" y="1435050"/>
            <a:chExt cx="488225" cy="481850"/>
          </a:xfrm>
        </p:grpSpPr>
        <p:sp>
          <p:nvSpPr>
            <p:cNvPr id="6118" name="Google Shape;6118;p8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8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0" name="Google Shape;6120;p8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1" name="Google Shape;6121;p8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8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80"/>
          <p:cNvGrpSpPr/>
          <p:nvPr/>
        </p:nvGrpSpPr>
        <p:grpSpPr>
          <a:xfrm>
            <a:off x="849012" y="3539545"/>
            <a:ext cx="299929" cy="337792"/>
            <a:chOff x="924450" y="2028975"/>
            <a:chExt cx="425975" cy="479750"/>
          </a:xfrm>
        </p:grpSpPr>
        <p:sp>
          <p:nvSpPr>
            <p:cNvPr id="6124" name="Google Shape;6124;p8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8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8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7" name="Google Shape;6127;p80"/>
          <p:cNvGrpSpPr/>
          <p:nvPr/>
        </p:nvGrpSpPr>
        <p:grpSpPr>
          <a:xfrm>
            <a:off x="1661509" y="3559347"/>
            <a:ext cx="339306" cy="298186"/>
            <a:chOff x="2085450" y="2057100"/>
            <a:chExt cx="481900" cy="423500"/>
          </a:xfrm>
        </p:grpSpPr>
        <p:sp>
          <p:nvSpPr>
            <p:cNvPr id="6128" name="Google Shape;6128;p8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8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8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1" name="Google Shape;6131;p80"/>
          <p:cNvGrpSpPr/>
          <p:nvPr/>
        </p:nvGrpSpPr>
        <p:grpSpPr>
          <a:xfrm>
            <a:off x="2089442" y="3582592"/>
            <a:ext cx="339306" cy="251698"/>
            <a:chOff x="2678275" y="2090100"/>
            <a:chExt cx="481900" cy="357475"/>
          </a:xfrm>
        </p:grpSpPr>
        <p:sp>
          <p:nvSpPr>
            <p:cNvPr id="6132" name="Google Shape;6132;p8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8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8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8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8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7" name="Google Shape;6137;p80"/>
          <p:cNvGrpSpPr/>
          <p:nvPr/>
        </p:nvGrpSpPr>
        <p:grpSpPr>
          <a:xfrm>
            <a:off x="2566646" y="3594790"/>
            <a:ext cx="219345" cy="227301"/>
            <a:chOff x="3357325" y="2093500"/>
            <a:chExt cx="311525" cy="322825"/>
          </a:xfrm>
        </p:grpSpPr>
        <p:sp>
          <p:nvSpPr>
            <p:cNvPr id="6138" name="Google Shape;6138;p8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8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8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41" name="Google Shape;6141;p8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42" name="Google Shape;6142;p80"/>
          <p:cNvGrpSpPr/>
          <p:nvPr/>
        </p:nvGrpSpPr>
        <p:grpSpPr>
          <a:xfrm>
            <a:off x="3360836" y="3538814"/>
            <a:ext cx="292078" cy="339253"/>
            <a:chOff x="4492800" y="2027925"/>
            <a:chExt cx="414825" cy="481825"/>
          </a:xfrm>
        </p:grpSpPr>
        <p:sp>
          <p:nvSpPr>
            <p:cNvPr id="6143" name="Google Shape;6143;p8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8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80"/>
          <p:cNvGrpSpPr/>
          <p:nvPr/>
        </p:nvGrpSpPr>
        <p:grpSpPr>
          <a:xfrm>
            <a:off x="3759928" y="3538805"/>
            <a:ext cx="339200" cy="339271"/>
            <a:chOff x="5049725" y="2027900"/>
            <a:chExt cx="481750" cy="481850"/>
          </a:xfrm>
        </p:grpSpPr>
        <p:sp>
          <p:nvSpPr>
            <p:cNvPr id="6146" name="Google Shape;6146;p8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8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8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8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8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8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8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8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4" name="Google Shape;6154;p80"/>
          <p:cNvGrpSpPr/>
          <p:nvPr/>
        </p:nvGrpSpPr>
        <p:grpSpPr>
          <a:xfrm>
            <a:off x="4233524" y="3538893"/>
            <a:ext cx="219890" cy="339095"/>
            <a:chOff x="5726350" y="2028150"/>
            <a:chExt cx="312300" cy="481600"/>
          </a:xfrm>
        </p:grpSpPr>
        <p:sp>
          <p:nvSpPr>
            <p:cNvPr id="6155" name="Google Shape;6155;p8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8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8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80"/>
          <p:cNvGrpSpPr/>
          <p:nvPr/>
        </p:nvGrpSpPr>
        <p:grpSpPr>
          <a:xfrm>
            <a:off x="4593715" y="3542000"/>
            <a:ext cx="332881" cy="332881"/>
            <a:chOff x="6239925" y="2032450"/>
            <a:chExt cx="472775" cy="472775"/>
          </a:xfrm>
        </p:grpSpPr>
        <p:sp>
          <p:nvSpPr>
            <p:cNvPr id="6159" name="Google Shape;6159;p8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8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1" name="Google Shape;6161;p80"/>
          <p:cNvGrpSpPr/>
          <p:nvPr/>
        </p:nvGrpSpPr>
        <p:grpSpPr>
          <a:xfrm>
            <a:off x="5042807" y="2364092"/>
            <a:ext cx="334641" cy="185425"/>
            <a:chOff x="903075" y="2730000"/>
            <a:chExt cx="475275" cy="263350"/>
          </a:xfrm>
        </p:grpSpPr>
        <p:sp>
          <p:nvSpPr>
            <p:cNvPr id="6162" name="Google Shape;6162;p8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8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8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5" name="Google Shape;6165;p80"/>
          <p:cNvGrpSpPr/>
          <p:nvPr/>
        </p:nvGrpSpPr>
        <p:grpSpPr>
          <a:xfrm>
            <a:off x="1247198" y="3538814"/>
            <a:ext cx="339253" cy="339253"/>
            <a:chOff x="1492675" y="2027925"/>
            <a:chExt cx="481825" cy="481825"/>
          </a:xfrm>
        </p:grpSpPr>
        <p:sp>
          <p:nvSpPr>
            <p:cNvPr id="6166" name="Google Shape;6166;p8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8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8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8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8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80"/>
          <p:cNvGrpSpPr/>
          <p:nvPr/>
        </p:nvGrpSpPr>
        <p:grpSpPr>
          <a:xfrm>
            <a:off x="5473575" y="2287178"/>
            <a:ext cx="339253" cy="339253"/>
            <a:chOff x="1492675" y="2620775"/>
            <a:chExt cx="481825" cy="481825"/>
          </a:xfrm>
        </p:grpSpPr>
        <p:sp>
          <p:nvSpPr>
            <p:cNvPr id="6172" name="Google Shape;6172;p8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8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74" name="Google Shape;6174;p8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75" name="Google Shape;6175;p80"/>
          <p:cNvGrpSpPr/>
          <p:nvPr/>
        </p:nvGrpSpPr>
        <p:grpSpPr>
          <a:xfrm>
            <a:off x="6297328" y="2303161"/>
            <a:ext cx="333585" cy="307287"/>
            <a:chOff x="2682350" y="2643425"/>
            <a:chExt cx="473775" cy="436425"/>
          </a:xfrm>
        </p:grpSpPr>
        <p:sp>
          <p:nvSpPr>
            <p:cNvPr id="6176" name="Google Shape;6176;p8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8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8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8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8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8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8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3" name="Google Shape;6183;p80"/>
          <p:cNvGrpSpPr/>
          <p:nvPr/>
        </p:nvGrpSpPr>
        <p:grpSpPr>
          <a:xfrm>
            <a:off x="6762818" y="2287178"/>
            <a:ext cx="238531" cy="339253"/>
            <a:chOff x="3342725" y="2620775"/>
            <a:chExt cx="338775" cy="481825"/>
          </a:xfrm>
        </p:grpSpPr>
        <p:sp>
          <p:nvSpPr>
            <p:cNvPr id="6184" name="Google Shape;6184;p8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5" name="Google Shape;6185;p8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8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7" name="Google Shape;6187;p80"/>
          <p:cNvGrpSpPr/>
          <p:nvPr/>
        </p:nvGrpSpPr>
        <p:grpSpPr>
          <a:xfrm>
            <a:off x="7156568" y="2287178"/>
            <a:ext cx="278296" cy="339253"/>
            <a:chOff x="3907325" y="2620775"/>
            <a:chExt cx="395250" cy="481825"/>
          </a:xfrm>
        </p:grpSpPr>
        <p:sp>
          <p:nvSpPr>
            <p:cNvPr id="6188" name="Google Shape;6188;p8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8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8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8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80"/>
          <p:cNvGrpSpPr/>
          <p:nvPr/>
        </p:nvGrpSpPr>
        <p:grpSpPr>
          <a:xfrm>
            <a:off x="7549755" y="2297783"/>
            <a:ext cx="339253" cy="318042"/>
            <a:chOff x="4456875" y="2635825"/>
            <a:chExt cx="481825" cy="451700"/>
          </a:xfrm>
        </p:grpSpPr>
        <p:sp>
          <p:nvSpPr>
            <p:cNvPr id="6193" name="Google Shape;6193;p8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8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8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8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8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8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9" name="Google Shape;6199;p80"/>
          <p:cNvGrpSpPr/>
          <p:nvPr/>
        </p:nvGrpSpPr>
        <p:grpSpPr>
          <a:xfrm>
            <a:off x="7974679" y="2297783"/>
            <a:ext cx="339253" cy="318042"/>
            <a:chOff x="5049725" y="2635825"/>
            <a:chExt cx="481825" cy="451700"/>
          </a:xfrm>
        </p:grpSpPr>
        <p:sp>
          <p:nvSpPr>
            <p:cNvPr id="6200" name="Google Shape;6200;p8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8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8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3" name="Google Shape;6203;p80"/>
          <p:cNvGrpSpPr/>
          <p:nvPr/>
        </p:nvGrpSpPr>
        <p:grpSpPr>
          <a:xfrm>
            <a:off x="2375386" y="3952243"/>
            <a:ext cx="338566" cy="338373"/>
            <a:chOff x="5643000" y="2621375"/>
            <a:chExt cx="480850" cy="480575"/>
          </a:xfrm>
        </p:grpSpPr>
        <p:sp>
          <p:nvSpPr>
            <p:cNvPr id="6204" name="Google Shape;6204;p8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8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8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8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8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8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8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1" name="Google Shape;6211;p80"/>
          <p:cNvGrpSpPr/>
          <p:nvPr/>
        </p:nvGrpSpPr>
        <p:grpSpPr>
          <a:xfrm>
            <a:off x="4192782" y="3951803"/>
            <a:ext cx="339359" cy="339253"/>
            <a:chOff x="6235250" y="2620775"/>
            <a:chExt cx="481975" cy="481825"/>
          </a:xfrm>
        </p:grpSpPr>
        <p:sp>
          <p:nvSpPr>
            <p:cNvPr id="6212" name="Google Shape;6212;p8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3" name="Google Shape;6213;p8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4" name="Google Shape;6214;p8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8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6" name="Google Shape;6216;p8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17" name="Google Shape;6217;p8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18" name="Google Shape;6218;p80"/>
          <p:cNvGrpSpPr/>
          <p:nvPr/>
        </p:nvGrpSpPr>
        <p:grpSpPr>
          <a:xfrm>
            <a:off x="5472652" y="2711317"/>
            <a:ext cx="341101" cy="339253"/>
            <a:chOff x="1535000" y="3223325"/>
            <a:chExt cx="484450" cy="481825"/>
          </a:xfrm>
        </p:grpSpPr>
        <p:sp>
          <p:nvSpPr>
            <p:cNvPr id="6219" name="Google Shape;6219;p8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0" name="Google Shape;6220;p8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8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2" name="Google Shape;6222;p80"/>
          <p:cNvGrpSpPr/>
          <p:nvPr/>
        </p:nvGrpSpPr>
        <p:grpSpPr>
          <a:xfrm>
            <a:off x="5880219" y="2746618"/>
            <a:ext cx="339253" cy="268649"/>
            <a:chOff x="2085525" y="3263750"/>
            <a:chExt cx="481825" cy="381550"/>
          </a:xfrm>
        </p:grpSpPr>
        <p:sp>
          <p:nvSpPr>
            <p:cNvPr id="6223" name="Google Shape;6223;p8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4" name="Google Shape;6224;p8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25" name="Google Shape;6225;p8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26" name="Google Shape;6226;p80"/>
          <p:cNvGrpSpPr/>
          <p:nvPr/>
        </p:nvGrpSpPr>
        <p:grpSpPr>
          <a:xfrm>
            <a:off x="6711982" y="2711308"/>
            <a:ext cx="340204" cy="339271"/>
            <a:chOff x="3270450" y="3213625"/>
            <a:chExt cx="483175" cy="481850"/>
          </a:xfrm>
        </p:grpSpPr>
        <p:sp>
          <p:nvSpPr>
            <p:cNvPr id="6227" name="Google Shape;6227;p8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8" name="Google Shape;6228;p8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9" name="Google Shape;6229;p80"/>
          <p:cNvGrpSpPr/>
          <p:nvPr/>
        </p:nvGrpSpPr>
        <p:grpSpPr>
          <a:xfrm>
            <a:off x="7211250" y="2711317"/>
            <a:ext cx="168931" cy="339253"/>
            <a:chOff x="3984950" y="3213600"/>
            <a:chExt cx="239925" cy="481825"/>
          </a:xfrm>
        </p:grpSpPr>
        <p:sp>
          <p:nvSpPr>
            <p:cNvPr id="6230" name="Google Shape;6230;p8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8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32" name="Google Shape;6232;p8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8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34" name="Google Shape;6234;p80"/>
          <p:cNvGrpSpPr/>
          <p:nvPr/>
        </p:nvGrpSpPr>
        <p:grpSpPr>
          <a:xfrm>
            <a:off x="1874281" y="3981487"/>
            <a:ext cx="355218" cy="279880"/>
            <a:chOff x="5629975" y="3255775"/>
            <a:chExt cx="504500" cy="397500"/>
          </a:xfrm>
        </p:grpSpPr>
        <p:sp>
          <p:nvSpPr>
            <p:cNvPr id="6235" name="Google Shape;6235;p8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8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7" name="Google Shape;6237;p8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8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8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0" name="Google Shape;6240;p80"/>
          <p:cNvGrpSpPr/>
          <p:nvPr/>
        </p:nvGrpSpPr>
        <p:grpSpPr>
          <a:xfrm>
            <a:off x="3755839" y="3981593"/>
            <a:ext cx="340256" cy="279669"/>
            <a:chOff x="6234950" y="3255925"/>
            <a:chExt cx="483250" cy="397200"/>
          </a:xfrm>
        </p:grpSpPr>
        <p:sp>
          <p:nvSpPr>
            <p:cNvPr id="6241" name="Google Shape;6241;p8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8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8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4" name="Google Shape;6244;p8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5" name="Google Shape;6245;p8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8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7" name="Google Shape;6247;p80"/>
          <p:cNvGrpSpPr/>
          <p:nvPr/>
        </p:nvGrpSpPr>
        <p:grpSpPr>
          <a:xfrm>
            <a:off x="5051107" y="3125970"/>
            <a:ext cx="318042" cy="339253"/>
            <a:chOff x="914900" y="3806450"/>
            <a:chExt cx="451700" cy="481825"/>
          </a:xfrm>
        </p:grpSpPr>
        <p:sp>
          <p:nvSpPr>
            <p:cNvPr id="6248" name="Google Shape;6248;p8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9" name="Google Shape;6249;p8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0" name="Google Shape;6250;p8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8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2" name="Google Shape;6252;p8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3" name="Google Shape;6253;p80"/>
          <p:cNvGrpSpPr/>
          <p:nvPr/>
        </p:nvGrpSpPr>
        <p:grpSpPr>
          <a:xfrm>
            <a:off x="5470028" y="3125785"/>
            <a:ext cx="346347" cy="339623"/>
            <a:chOff x="1490050" y="3805975"/>
            <a:chExt cx="491900" cy="482350"/>
          </a:xfrm>
        </p:grpSpPr>
        <p:sp>
          <p:nvSpPr>
            <p:cNvPr id="6254" name="Google Shape;6254;p8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5" name="Google Shape;6255;p8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6" name="Google Shape;6256;p8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8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8" name="Google Shape;6258;p80"/>
          <p:cNvGrpSpPr/>
          <p:nvPr/>
        </p:nvGrpSpPr>
        <p:grpSpPr>
          <a:xfrm>
            <a:off x="5893896" y="3125970"/>
            <a:ext cx="311899" cy="339253"/>
            <a:chOff x="2104275" y="3806450"/>
            <a:chExt cx="442975" cy="481825"/>
          </a:xfrm>
        </p:grpSpPr>
        <p:sp>
          <p:nvSpPr>
            <p:cNvPr id="6259" name="Google Shape;6259;p8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0" name="Google Shape;6260;p8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1" name="Google Shape;6261;p80"/>
          <p:cNvGrpSpPr/>
          <p:nvPr/>
        </p:nvGrpSpPr>
        <p:grpSpPr>
          <a:xfrm>
            <a:off x="6317413" y="3125970"/>
            <a:ext cx="293416" cy="339253"/>
            <a:chOff x="2710875" y="3806450"/>
            <a:chExt cx="416725" cy="481825"/>
          </a:xfrm>
        </p:grpSpPr>
        <p:sp>
          <p:nvSpPr>
            <p:cNvPr id="6262" name="Google Shape;6262;p8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3" name="Google Shape;6263;p8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4" name="Google Shape;6264;p80"/>
          <p:cNvGrpSpPr/>
          <p:nvPr/>
        </p:nvGrpSpPr>
        <p:grpSpPr>
          <a:xfrm>
            <a:off x="6712457" y="3166412"/>
            <a:ext cx="339253" cy="258369"/>
            <a:chOff x="3271200" y="3863875"/>
            <a:chExt cx="481825" cy="366950"/>
          </a:xfrm>
        </p:grpSpPr>
        <p:sp>
          <p:nvSpPr>
            <p:cNvPr id="6265" name="Google Shape;6265;p8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6" name="Google Shape;6266;p8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7" name="Google Shape;6267;p80"/>
          <p:cNvGrpSpPr/>
          <p:nvPr/>
        </p:nvGrpSpPr>
        <p:grpSpPr>
          <a:xfrm>
            <a:off x="7147952" y="3126199"/>
            <a:ext cx="295528" cy="338795"/>
            <a:chOff x="3895050" y="3806775"/>
            <a:chExt cx="419725" cy="481175"/>
          </a:xfrm>
        </p:grpSpPr>
        <p:sp>
          <p:nvSpPr>
            <p:cNvPr id="6268" name="Google Shape;6268;p8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8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0" name="Google Shape;6270;p80"/>
          <p:cNvGrpSpPr/>
          <p:nvPr/>
        </p:nvGrpSpPr>
        <p:grpSpPr>
          <a:xfrm>
            <a:off x="7551234" y="3125979"/>
            <a:ext cx="336296" cy="339235"/>
            <a:chOff x="4464775" y="3806475"/>
            <a:chExt cx="477625" cy="481800"/>
          </a:xfrm>
        </p:grpSpPr>
        <p:sp>
          <p:nvSpPr>
            <p:cNvPr id="6271" name="Google Shape;6271;p8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2" name="Google Shape;6272;p8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3" name="Google Shape;6273;p8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8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8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6" name="Google Shape;6276;p8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7" name="Google Shape;6277;p80"/>
          <p:cNvGrpSpPr/>
          <p:nvPr/>
        </p:nvGrpSpPr>
        <p:grpSpPr>
          <a:xfrm>
            <a:off x="7974679" y="3125970"/>
            <a:ext cx="339253" cy="339253"/>
            <a:chOff x="5049725" y="3806450"/>
            <a:chExt cx="481825" cy="481825"/>
          </a:xfrm>
        </p:grpSpPr>
        <p:sp>
          <p:nvSpPr>
            <p:cNvPr id="6278" name="Google Shape;6278;p8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8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0" name="Google Shape;6280;p8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1" name="Google Shape;6281;p80"/>
          <p:cNvGrpSpPr/>
          <p:nvPr/>
        </p:nvGrpSpPr>
        <p:grpSpPr>
          <a:xfrm>
            <a:off x="1461983" y="3951798"/>
            <a:ext cx="339253" cy="339253"/>
            <a:chOff x="5651375" y="3806450"/>
            <a:chExt cx="481825" cy="481825"/>
          </a:xfrm>
        </p:grpSpPr>
        <p:sp>
          <p:nvSpPr>
            <p:cNvPr id="6282" name="Google Shape;6282;p8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3" name="Google Shape;6283;p8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4" name="Google Shape;6284;p8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5" name="Google Shape;6285;p8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6" name="Google Shape;6286;p80"/>
          <p:cNvGrpSpPr/>
          <p:nvPr/>
        </p:nvGrpSpPr>
        <p:grpSpPr>
          <a:xfrm>
            <a:off x="3360663" y="3953787"/>
            <a:ext cx="298503" cy="335275"/>
            <a:chOff x="6264300" y="3809300"/>
            <a:chExt cx="423950" cy="476175"/>
          </a:xfrm>
        </p:grpSpPr>
        <p:sp>
          <p:nvSpPr>
            <p:cNvPr id="6287" name="Google Shape;6287;p8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8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8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0" name="Google Shape;6290;p80"/>
          <p:cNvGrpSpPr/>
          <p:nvPr/>
        </p:nvGrpSpPr>
        <p:grpSpPr>
          <a:xfrm>
            <a:off x="5039841" y="3538881"/>
            <a:ext cx="340573" cy="339271"/>
            <a:chOff x="898875" y="4399275"/>
            <a:chExt cx="483700" cy="481850"/>
          </a:xfrm>
        </p:grpSpPr>
        <p:sp>
          <p:nvSpPr>
            <p:cNvPr id="6291" name="Google Shape;6291;p8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8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8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4" name="Google Shape;6294;p8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5" name="Google Shape;6295;p8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6" name="Google Shape;6296;p8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7" name="Google Shape;6297;p8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8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9" name="Google Shape;6299;p80"/>
          <p:cNvGrpSpPr/>
          <p:nvPr/>
        </p:nvGrpSpPr>
        <p:grpSpPr>
          <a:xfrm>
            <a:off x="5473575" y="3554133"/>
            <a:ext cx="339253" cy="308765"/>
            <a:chOff x="1492675" y="4420975"/>
            <a:chExt cx="481825" cy="438525"/>
          </a:xfrm>
        </p:grpSpPr>
        <p:sp>
          <p:nvSpPr>
            <p:cNvPr id="6300" name="Google Shape;6300;p8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1" name="Google Shape;6301;p8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2" name="Google Shape;6302;p8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3" name="Google Shape;6303;p8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4" name="Google Shape;6304;p8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5" name="Google Shape;6305;p80"/>
          <p:cNvGrpSpPr/>
          <p:nvPr/>
        </p:nvGrpSpPr>
        <p:grpSpPr>
          <a:xfrm>
            <a:off x="5878556" y="3539558"/>
            <a:ext cx="342580" cy="337915"/>
            <a:chOff x="2084100" y="4400250"/>
            <a:chExt cx="486550" cy="479925"/>
          </a:xfrm>
        </p:grpSpPr>
        <p:sp>
          <p:nvSpPr>
            <p:cNvPr id="6306" name="Google Shape;6306;p8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7" name="Google Shape;6307;p8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8" name="Google Shape;6308;p8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9" name="Google Shape;6309;p8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0" name="Google Shape;6310;p8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1" name="Google Shape;6311;p8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2" name="Google Shape;6312;p80"/>
          <p:cNvGrpSpPr/>
          <p:nvPr/>
        </p:nvGrpSpPr>
        <p:grpSpPr>
          <a:xfrm>
            <a:off x="6315036" y="3538907"/>
            <a:ext cx="298169" cy="339218"/>
            <a:chOff x="2707950" y="4399325"/>
            <a:chExt cx="423475" cy="481775"/>
          </a:xfrm>
        </p:grpSpPr>
        <p:sp>
          <p:nvSpPr>
            <p:cNvPr id="6313" name="Google Shape;6313;p8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4" name="Google Shape;6314;p8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5" name="Google Shape;6315;p8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8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7" name="Google Shape;6317;p8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8" name="Google Shape;6318;p8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9" name="Google Shape;6319;p8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0" name="Google Shape;6320;p8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1" name="Google Shape;6321;p8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2" name="Google Shape;6322;p8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3" name="Google Shape;6323;p8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4" name="Google Shape;6324;p8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5" name="Google Shape;6325;p80"/>
          <p:cNvGrpSpPr/>
          <p:nvPr/>
        </p:nvGrpSpPr>
        <p:grpSpPr>
          <a:xfrm>
            <a:off x="6744555" y="3538881"/>
            <a:ext cx="275057" cy="339271"/>
            <a:chOff x="3330525" y="4399275"/>
            <a:chExt cx="390650" cy="481850"/>
          </a:xfrm>
        </p:grpSpPr>
        <p:sp>
          <p:nvSpPr>
            <p:cNvPr id="6326" name="Google Shape;6326;p8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7" name="Google Shape;6327;p8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8" name="Google Shape;6328;p8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9" name="Google Shape;6329;p8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0" name="Google Shape;6330;p8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8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2" name="Google Shape;6332;p8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3" name="Google Shape;6333;p80"/>
          <p:cNvGrpSpPr/>
          <p:nvPr/>
        </p:nvGrpSpPr>
        <p:grpSpPr>
          <a:xfrm>
            <a:off x="7169084" y="3538890"/>
            <a:ext cx="253265" cy="339253"/>
            <a:chOff x="3938800" y="4399275"/>
            <a:chExt cx="359700" cy="481825"/>
          </a:xfrm>
        </p:grpSpPr>
        <p:sp>
          <p:nvSpPr>
            <p:cNvPr id="6334" name="Google Shape;6334;p8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5" name="Google Shape;6335;p8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6" name="Google Shape;6336;p8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7" name="Google Shape;6337;p8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8" name="Google Shape;6338;p8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9" name="Google Shape;6339;p80"/>
          <p:cNvGrpSpPr/>
          <p:nvPr/>
        </p:nvGrpSpPr>
        <p:grpSpPr>
          <a:xfrm>
            <a:off x="7639862" y="3538890"/>
            <a:ext cx="159039" cy="339253"/>
            <a:chOff x="4584850" y="4399275"/>
            <a:chExt cx="225875" cy="481825"/>
          </a:xfrm>
        </p:grpSpPr>
        <p:sp>
          <p:nvSpPr>
            <p:cNvPr id="6340" name="Google Shape;6340;p8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1" name="Google Shape;6341;p8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42" name="Google Shape;6342;p8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43" name="Google Shape;6343;p80"/>
          <p:cNvGrpSpPr/>
          <p:nvPr/>
        </p:nvGrpSpPr>
        <p:grpSpPr>
          <a:xfrm>
            <a:off x="1049680" y="3951795"/>
            <a:ext cx="339253" cy="339253"/>
            <a:chOff x="5642550" y="4399275"/>
            <a:chExt cx="481825" cy="481825"/>
          </a:xfrm>
        </p:grpSpPr>
        <p:sp>
          <p:nvSpPr>
            <p:cNvPr id="6344" name="Google Shape;6344;p8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5" name="Google Shape;6345;p8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6" name="Google Shape;6346;p80"/>
          <p:cNvGrpSpPr/>
          <p:nvPr/>
        </p:nvGrpSpPr>
        <p:grpSpPr>
          <a:xfrm>
            <a:off x="2859815" y="3963703"/>
            <a:ext cx="363316" cy="315437"/>
            <a:chOff x="6218300" y="4416175"/>
            <a:chExt cx="516000" cy="448000"/>
          </a:xfrm>
        </p:grpSpPr>
        <p:sp>
          <p:nvSpPr>
            <p:cNvPr id="6347" name="Google Shape;6347;p8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8" name="Google Shape;6348;p8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9" name="Google Shape;6349;p8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0" name="Google Shape;6350;p80"/>
          <p:cNvGrpSpPr/>
          <p:nvPr/>
        </p:nvGrpSpPr>
        <p:grpSpPr>
          <a:xfrm>
            <a:off x="5918879" y="3951792"/>
            <a:ext cx="339253" cy="339253"/>
            <a:chOff x="899850" y="4992125"/>
            <a:chExt cx="481825" cy="481825"/>
          </a:xfrm>
        </p:grpSpPr>
        <p:sp>
          <p:nvSpPr>
            <p:cNvPr id="6351" name="Google Shape;6351;p8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2" name="Google Shape;6352;p8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3" name="Google Shape;6353;p8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4" name="Google Shape;6354;p80"/>
          <p:cNvGrpSpPr/>
          <p:nvPr/>
        </p:nvGrpSpPr>
        <p:grpSpPr>
          <a:xfrm>
            <a:off x="5461708" y="3951792"/>
            <a:ext cx="339253" cy="339253"/>
            <a:chOff x="1492675" y="4992125"/>
            <a:chExt cx="481825" cy="481825"/>
          </a:xfrm>
        </p:grpSpPr>
        <p:sp>
          <p:nvSpPr>
            <p:cNvPr id="6355" name="Google Shape;6355;p8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8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7" name="Google Shape;6357;p80"/>
          <p:cNvGrpSpPr/>
          <p:nvPr/>
        </p:nvGrpSpPr>
        <p:grpSpPr>
          <a:xfrm>
            <a:off x="5004462" y="3951792"/>
            <a:ext cx="339253" cy="339253"/>
            <a:chOff x="2085525" y="4992125"/>
            <a:chExt cx="481825" cy="481825"/>
          </a:xfrm>
        </p:grpSpPr>
        <p:sp>
          <p:nvSpPr>
            <p:cNvPr id="6358" name="Google Shape;6358;p8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9" name="Google Shape;6359;p8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0" name="Google Shape;6360;p80"/>
          <p:cNvGrpSpPr/>
          <p:nvPr/>
        </p:nvGrpSpPr>
        <p:grpSpPr>
          <a:xfrm>
            <a:off x="6833221" y="3951792"/>
            <a:ext cx="339253" cy="339253"/>
            <a:chOff x="2678350" y="4992125"/>
            <a:chExt cx="481825" cy="481825"/>
          </a:xfrm>
        </p:grpSpPr>
        <p:sp>
          <p:nvSpPr>
            <p:cNvPr id="6361" name="Google Shape;6361;p8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2" name="Google Shape;6362;p8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8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4" name="Google Shape;6364;p80"/>
          <p:cNvGrpSpPr/>
          <p:nvPr/>
        </p:nvGrpSpPr>
        <p:grpSpPr>
          <a:xfrm>
            <a:off x="4628816" y="3951792"/>
            <a:ext cx="339253" cy="339253"/>
            <a:chOff x="3271200" y="4992125"/>
            <a:chExt cx="481825" cy="481825"/>
          </a:xfrm>
        </p:grpSpPr>
        <p:sp>
          <p:nvSpPr>
            <p:cNvPr id="6365" name="Google Shape;6365;p8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6" name="Google Shape;6366;p8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7" name="Google Shape;6367;p8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8" name="Google Shape;6368;p80"/>
          <p:cNvGrpSpPr/>
          <p:nvPr/>
        </p:nvGrpSpPr>
        <p:grpSpPr>
          <a:xfrm>
            <a:off x="7290263" y="3952822"/>
            <a:ext cx="339411" cy="337193"/>
            <a:chOff x="3863900" y="4993625"/>
            <a:chExt cx="482050" cy="478900"/>
          </a:xfrm>
        </p:grpSpPr>
        <p:sp>
          <p:nvSpPr>
            <p:cNvPr id="6369" name="Google Shape;6369;p8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0" name="Google Shape;6370;p8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1" name="Google Shape;6371;p8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2" name="Google Shape;6372;p8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3" name="Google Shape;6373;p80"/>
          <p:cNvGrpSpPr/>
          <p:nvPr/>
        </p:nvGrpSpPr>
        <p:grpSpPr>
          <a:xfrm>
            <a:off x="7747437" y="3952822"/>
            <a:ext cx="339411" cy="337193"/>
            <a:chOff x="4456725" y="4993625"/>
            <a:chExt cx="482050" cy="478900"/>
          </a:xfrm>
        </p:grpSpPr>
        <p:sp>
          <p:nvSpPr>
            <p:cNvPr id="6374" name="Google Shape;6374;p8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5" name="Google Shape;6375;p8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6" name="Google Shape;6376;p8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8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8" name="Google Shape;6378;p80"/>
          <p:cNvGrpSpPr/>
          <p:nvPr/>
        </p:nvGrpSpPr>
        <p:grpSpPr>
          <a:xfrm>
            <a:off x="6376030" y="3952813"/>
            <a:ext cx="339411" cy="337211"/>
            <a:chOff x="5049575" y="4993600"/>
            <a:chExt cx="482050" cy="478925"/>
          </a:xfrm>
        </p:grpSpPr>
        <p:sp>
          <p:nvSpPr>
            <p:cNvPr id="6379" name="Google Shape;6379;p8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0" name="Google Shape;6380;p8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1" name="Google Shape;6381;p8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82" name="Google Shape;6382;p8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83" name="Google Shape;6383;p80"/>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384" name="Google Shape;6384;p8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88"/>
        <p:cNvGrpSpPr/>
        <p:nvPr/>
      </p:nvGrpSpPr>
      <p:grpSpPr>
        <a:xfrm>
          <a:off x="0" y="0"/>
          <a:ext cx="0" cy="0"/>
          <a:chOff x="0" y="0"/>
          <a:chExt cx="0" cy="0"/>
        </a:xfrm>
      </p:grpSpPr>
      <p:grpSp>
        <p:nvGrpSpPr>
          <p:cNvPr id="6389" name="Google Shape;6389;p81"/>
          <p:cNvGrpSpPr/>
          <p:nvPr/>
        </p:nvGrpSpPr>
        <p:grpSpPr>
          <a:xfrm>
            <a:off x="876361" y="1308054"/>
            <a:ext cx="322099" cy="370529"/>
            <a:chOff x="-42971725" y="3217825"/>
            <a:chExt cx="275675" cy="317125"/>
          </a:xfrm>
        </p:grpSpPr>
        <p:sp>
          <p:nvSpPr>
            <p:cNvPr id="6390" name="Google Shape;6390;p8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81"/>
          <p:cNvGrpSpPr/>
          <p:nvPr/>
        </p:nvGrpSpPr>
        <p:grpSpPr>
          <a:xfrm>
            <a:off x="848276" y="1776710"/>
            <a:ext cx="378270" cy="337551"/>
            <a:chOff x="-42996150" y="3612600"/>
            <a:chExt cx="323750" cy="288900"/>
          </a:xfrm>
        </p:grpSpPr>
        <p:sp>
          <p:nvSpPr>
            <p:cNvPr id="6394" name="Google Shape;6394;p8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81"/>
          <p:cNvGrpSpPr/>
          <p:nvPr/>
        </p:nvGrpSpPr>
        <p:grpSpPr>
          <a:xfrm>
            <a:off x="851036" y="2186080"/>
            <a:ext cx="372749" cy="370909"/>
            <a:chOff x="-42994575" y="3950300"/>
            <a:chExt cx="319025" cy="317450"/>
          </a:xfrm>
        </p:grpSpPr>
        <p:sp>
          <p:nvSpPr>
            <p:cNvPr id="6398" name="Google Shape;6398;p8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81"/>
          <p:cNvGrpSpPr/>
          <p:nvPr/>
        </p:nvGrpSpPr>
        <p:grpSpPr>
          <a:xfrm>
            <a:off x="3004431" y="1332912"/>
            <a:ext cx="371785" cy="370879"/>
            <a:chOff x="-41111350" y="3239100"/>
            <a:chExt cx="318200" cy="317425"/>
          </a:xfrm>
        </p:grpSpPr>
        <p:sp>
          <p:nvSpPr>
            <p:cNvPr id="6402" name="Google Shape;6402;p8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8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6" name="Google Shape;6406;p81"/>
          <p:cNvGrpSpPr/>
          <p:nvPr/>
        </p:nvGrpSpPr>
        <p:grpSpPr>
          <a:xfrm>
            <a:off x="3000751" y="1768444"/>
            <a:ext cx="379146" cy="370967"/>
            <a:chOff x="-41117650" y="3605525"/>
            <a:chExt cx="324500" cy="317500"/>
          </a:xfrm>
        </p:grpSpPr>
        <p:sp>
          <p:nvSpPr>
            <p:cNvPr id="6407" name="Google Shape;6407;p8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8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0" name="Google Shape;6410;p81"/>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1" name="Google Shape;6411;p81"/>
          <p:cNvGrpSpPr/>
          <p:nvPr/>
        </p:nvGrpSpPr>
        <p:grpSpPr>
          <a:xfrm>
            <a:off x="1827005" y="2659967"/>
            <a:ext cx="216271" cy="371814"/>
            <a:chOff x="-39205300" y="3220175"/>
            <a:chExt cx="185100" cy="318225"/>
          </a:xfrm>
        </p:grpSpPr>
        <p:sp>
          <p:nvSpPr>
            <p:cNvPr id="6412" name="Google Shape;6412;p8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81"/>
          <p:cNvGrpSpPr/>
          <p:nvPr/>
        </p:nvGrpSpPr>
        <p:grpSpPr>
          <a:xfrm>
            <a:off x="1792533" y="3120038"/>
            <a:ext cx="300016" cy="369273"/>
            <a:chOff x="-39248625" y="3588600"/>
            <a:chExt cx="256775" cy="316050"/>
          </a:xfrm>
        </p:grpSpPr>
        <p:sp>
          <p:nvSpPr>
            <p:cNvPr id="6415" name="Google Shape;6415;p8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7" name="Google Shape;6417;p81"/>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1"/>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9" name="Google Shape;6419;p81"/>
          <p:cNvGrpSpPr/>
          <p:nvPr/>
        </p:nvGrpSpPr>
        <p:grpSpPr>
          <a:xfrm>
            <a:off x="1243246" y="1308054"/>
            <a:ext cx="429504" cy="370879"/>
            <a:chOff x="-42651700" y="3217825"/>
            <a:chExt cx="367600" cy="317425"/>
          </a:xfrm>
        </p:grpSpPr>
        <p:sp>
          <p:nvSpPr>
            <p:cNvPr id="6420" name="Google Shape;6420;p8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81"/>
          <p:cNvGrpSpPr/>
          <p:nvPr/>
        </p:nvGrpSpPr>
        <p:grpSpPr>
          <a:xfrm>
            <a:off x="1278678" y="1747704"/>
            <a:ext cx="358640" cy="363226"/>
            <a:chOff x="-42617300" y="3587775"/>
            <a:chExt cx="306950" cy="310875"/>
          </a:xfrm>
        </p:grpSpPr>
        <p:sp>
          <p:nvSpPr>
            <p:cNvPr id="6425" name="Google Shape;6425;p8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7" name="Google Shape;6427;p81"/>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8" name="Google Shape;6428;p81"/>
          <p:cNvGrpSpPr/>
          <p:nvPr/>
        </p:nvGrpSpPr>
        <p:grpSpPr>
          <a:xfrm>
            <a:off x="3450506" y="1332445"/>
            <a:ext cx="376926" cy="370324"/>
            <a:chOff x="-40748275" y="3238700"/>
            <a:chExt cx="322600" cy="316950"/>
          </a:xfrm>
        </p:grpSpPr>
        <p:sp>
          <p:nvSpPr>
            <p:cNvPr id="6429" name="Google Shape;6429;p8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81"/>
          <p:cNvGrpSpPr/>
          <p:nvPr/>
        </p:nvGrpSpPr>
        <p:grpSpPr>
          <a:xfrm>
            <a:off x="3453062" y="1800429"/>
            <a:ext cx="371814" cy="338690"/>
            <a:chOff x="-40745125" y="3632900"/>
            <a:chExt cx="318225" cy="289875"/>
          </a:xfrm>
        </p:grpSpPr>
        <p:sp>
          <p:nvSpPr>
            <p:cNvPr id="6436" name="Google Shape;6436;p8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81"/>
          <p:cNvGrpSpPr/>
          <p:nvPr/>
        </p:nvGrpSpPr>
        <p:grpSpPr>
          <a:xfrm>
            <a:off x="3457209" y="2211639"/>
            <a:ext cx="363518" cy="370178"/>
            <a:chOff x="-40742750" y="3972175"/>
            <a:chExt cx="311125" cy="316825"/>
          </a:xfrm>
        </p:grpSpPr>
        <p:sp>
          <p:nvSpPr>
            <p:cNvPr id="6444" name="Google Shape;6444;p8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81"/>
          <p:cNvGrpSpPr/>
          <p:nvPr/>
        </p:nvGrpSpPr>
        <p:grpSpPr>
          <a:xfrm>
            <a:off x="2239871" y="2661807"/>
            <a:ext cx="266892" cy="369974"/>
            <a:chOff x="-38860325" y="3221750"/>
            <a:chExt cx="228425" cy="316650"/>
          </a:xfrm>
        </p:grpSpPr>
        <p:sp>
          <p:nvSpPr>
            <p:cNvPr id="6447" name="Google Shape;6447;p8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81"/>
          <p:cNvGrpSpPr/>
          <p:nvPr/>
        </p:nvGrpSpPr>
        <p:grpSpPr>
          <a:xfrm>
            <a:off x="2190678" y="3123864"/>
            <a:ext cx="380081" cy="367111"/>
            <a:chOff x="-38905225" y="3591875"/>
            <a:chExt cx="325300" cy="314200"/>
          </a:xfrm>
        </p:grpSpPr>
        <p:sp>
          <p:nvSpPr>
            <p:cNvPr id="6452" name="Google Shape;6452;p8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5" name="Google Shape;6455;p81"/>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6" name="Google Shape;6456;p81"/>
          <p:cNvGrpSpPr/>
          <p:nvPr/>
        </p:nvGrpSpPr>
        <p:grpSpPr>
          <a:xfrm>
            <a:off x="3997427" y="3108944"/>
            <a:ext cx="290815" cy="369740"/>
            <a:chOff x="-37370925" y="3579105"/>
            <a:chExt cx="248900" cy="316450"/>
          </a:xfrm>
        </p:grpSpPr>
        <p:sp>
          <p:nvSpPr>
            <p:cNvPr id="6457" name="Google Shape;6457;p8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9" name="Google Shape;6459;p81"/>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1"/>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1" name="Google Shape;6461;p81"/>
          <p:cNvGrpSpPr/>
          <p:nvPr/>
        </p:nvGrpSpPr>
        <p:grpSpPr>
          <a:xfrm>
            <a:off x="1690803" y="2187015"/>
            <a:ext cx="371814" cy="369974"/>
            <a:chOff x="-42259725" y="3951100"/>
            <a:chExt cx="318225" cy="316650"/>
          </a:xfrm>
        </p:grpSpPr>
        <p:sp>
          <p:nvSpPr>
            <p:cNvPr id="6462" name="Google Shape;6462;p8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81"/>
          <p:cNvGrpSpPr/>
          <p:nvPr/>
        </p:nvGrpSpPr>
        <p:grpSpPr>
          <a:xfrm>
            <a:off x="3889164" y="1366036"/>
            <a:ext cx="370879" cy="337755"/>
            <a:chOff x="-40378075" y="3267450"/>
            <a:chExt cx="317425" cy="289075"/>
          </a:xfrm>
        </p:grpSpPr>
        <p:sp>
          <p:nvSpPr>
            <p:cNvPr id="6465" name="Google Shape;6465;p8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81"/>
          <p:cNvGrpSpPr/>
          <p:nvPr/>
        </p:nvGrpSpPr>
        <p:grpSpPr>
          <a:xfrm>
            <a:off x="3892830" y="1767304"/>
            <a:ext cx="363548" cy="369974"/>
            <a:chOff x="-40372575" y="3604550"/>
            <a:chExt cx="311150" cy="316650"/>
          </a:xfrm>
        </p:grpSpPr>
        <p:sp>
          <p:nvSpPr>
            <p:cNvPr id="6470" name="Google Shape;6470;p8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3" name="Google Shape;6473;p81"/>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4" name="Google Shape;6474;p81"/>
          <p:cNvGrpSpPr/>
          <p:nvPr/>
        </p:nvGrpSpPr>
        <p:grpSpPr>
          <a:xfrm>
            <a:off x="2616780" y="2659967"/>
            <a:ext cx="399038" cy="372165"/>
            <a:chOff x="-38542250" y="3220175"/>
            <a:chExt cx="341525" cy="318525"/>
          </a:xfrm>
        </p:grpSpPr>
        <p:sp>
          <p:nvSpPr>
            <p:cNvPr id="6475" name="Google Shape;6475;p8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81"/>
          <p:cNvGrpSpPr/>
          <p:nvPr/>
        </p:nvGrpSpPr>
        <p:grpSpPr>
          <a:xfrm>
            <a:off x="2638712" y="3119337"/>
            <a:ext cx="369974" cy="369068"/>
            <a:chOff x="-38537400" y="3588000"/>
            <a:chExt cx="316650" cy="315875"/>
          </a:xfrm>
        </p:grpSpPr>
        <p:sp>
          <p:nvSpPr>
            <p:cNvPr id="6479" name="Google Shape;6479;p8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81"/>
          <p:cNvGrpSpPr/>
          <p:nvPr/>
        </p:nvGrpSpPr>
        <p:grpSpPr>
          <a:xfrm>
            <a:off x="2637792" y="3576866"/>
            <a:ext cx="371814" cy="369974"/>
            <a:chOff x="-38538975" y="3954250"/>
            <a:chExt cx="318225" cy="316650"/>
          </a:xfrm>
        </p:grpSpPr>
        <p:sp>
          <p:nvSpPr>
            <p:cNvPr id="6484" name="Google Shape;6484;p8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81"/>
          <p:cNvGrpSpPr/>
          <p:nvPr/>
        </p:nvGrpSpPr>
        <p:grpSpPr>
          <a:xfrm>
            <a:off x="3955104" y="3571793"/>
            <a:ext cx="375465" cy="371814"/>
            <a:chOff x="-37385100" y="3949908"/>
            <a:chExt cx="321350" cy="318225"/>
          </a:xfrm>
        </p:grpSpPr>
        <p:sp>
          <p:nvSpPr>
            <p:cNvPr id="6487" name="Google Shape;6487;p8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81"/>
          <p:cNvGrpSpPr/>
          <p:nvPr/>
        </p:nvGrpSpPr>
        <p:grpSpPr>
          <a:xfrm>
            <a:off x="2130763" y="1307353"/>
            <a:ext cx="370909" cy="370675"/>
            <a:chOff x="-41895050" y="3217225"/>
            <a:chExt cx="317450" cy="317250"/>
          </a:xfrm>
        </p:grpSpPr>
        <p:sp>
          <p:nvSpPr>
            <p:cNvPr id="6490" name="Google Shape;6490;p8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81"/>
          <p:cNvGrpSpPr/>
          <p:nvPr/>
        </p:nvGrpSpPr>
        <p:grpSpPr>
          <a:xfrm>
            <a:off x="2130310" y="1744287"/>
            <a:ext cx="371814" cy="369974"/>
            <a:chOff x="-41893475" y="3584850"/>
            <a:chExt cx="318225" cy="316650"/>
          </a:xfrm>
        </p:grpSpPr>
        <p:sp>
          <p:nvSpPr>
            <p:cNvPr id="6496" name="Google Shape;6496;p8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0" name="Google Shape;6500;p81"/>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81"/>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2" name="Google Shape;6502;p81"/>
          <p:cNvGrpSpPr/>
          <p:nvPr/>
        </p:nvGrpSpPr>
        <p:grpSpPr>
          <a:xfrm>
            <a:off x="900338" y="3139579"/>
            <a:ext cx="337522" cy="370909"/>
            <a:chOff x="-39998250" y="3605325"/>
            <a:chExt cx="288875" cy="317450"/>
          </a:xfrm>
        </p:grpSpPr>
        <p:sp>
          <p:nvSpPr>
            <p:cNvPr id="6503" name="Google Shape;6503;p8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81"/>
          <p:cNvGrpSpPr/>
          <p:nvPr/>
        </p:nvGrpSpPr>
        <p:grpSpPr>
          <a:xfrm>
            <a:off x="884112" y="3598043"/>
            <a:ext cx="369974" cy="369945"/>
            <a:chOff x="-40011050" y="3972375"/>
            <a:chExt cx="316650" cy="316625"/>
          </a:xfrm>
        </p:grpSpPr>
        <p:sp>
          <p:nvSpPr>
            <p:cNvPr id="6506" name="Google Shape;6506;p8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81"/>
          <p:cNvGrpSpPr/>
          <p:nvPr/>
        </p:nvGrpSpPr>
        <p:grpSpPr>
          <a:xfrm>
            <a:off x="3116043" y="2662742"/>
            <a:ext cx="266921" cy="369039"/>
            <a:chOff x="-38129425" y="3222550"/>
            <a:chExt cx="228450" cy="315850"/>
          </a:xfrm>
        </p:grpSpPr>
        <p:sp>
          <p:nvSpPr>
            <p:cNvPr id="6509" name="Google Shape;6509;p8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1" name="Google Shape;6511;p81"/>
          <p:cNvGrpSpPr/>
          <p:nvPr/>
        </p:nvGrpSpPr>
        <p:grpSpPr>
          <a:xfrm>
            <a:off x="3071012" y="3119337"/>
            <a:ext cx="371785" cy="369974"/>
            <a:chOff x="-38172725" y="3588000"/>
            <a:chExt cx="318200" cy="316650"/>
          </a:xfrm>
        </p:grpSpPr>
        <p:sp>
          <p:nvSpPr>
            <p:cNvPr id="6512" name="Google Shape;6512;p8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81"/>
          <p:cNvGrpSpPr/>
          <p:nvPr/>
        </p:nvGrpSpPr>
        <p:grpSpPr>
          <a:xfrm>
            <a:off x="3146914" y="3577772"/>
            <a:ext cx="219981" cy="369974"/>
            <a:chOff x="-38109725" y="3955025"/>
            <a:chExt cx="188275" cy="316650"/>
          </a:xfrm>
        </p:grpSpPr>
        <p:sp>
          <p:nvSpPr>
            <p:cNvPr id="6521" name="Google Shape;6521;p8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3" name="Google Shape;6523;p81"/>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4" name="Google Shape;6524;p81"/>
          <p:cNvGrpSpPr/>
          <p:nvPr/>
        </p:nvGrpSpPr>
        <p:grpSpPr>
          <a:xfrm>
            <a:off x="2562313" y="1309193"/>
            <a:ext cx="373654" cy="369068"/>
            <a:chOff x="-41530375" y="3218800"/>
            <a:chExt cx="319800" cy="315875"/>
          </a:xfrm>
        </p:grpSpPr>
        <p:sp>
          <p:nvSpPr>
            <p:cNvPr id="6525" name="Google Shape;6525;p8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81"/>
          <p:cNvGrpSpPr/>
          <p:nvPr/>
        </p:nvGrpSpPr>
        <p:grpSpPr>
          <a:xfrm>
            <a:off x="2564607" y="1824351"/>
            <a:ext cx="369068" cy="289004"/>
            <a:chOff x="-41526450" y="3653375"/>
            <a:chExt cx="315875" cy="247350"/>
          </a:xfrm>
        </p:grpSpPr>
        <p:sp>
          <p:nvSpPr>
            <p:cNvPr id="6528" name="Google Shape;6528;p8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81"/>
          <p:cNvGrpSpPr/>
          <p:nvPr/>
        </p:nvGrpSpPr>
        <p:grpSpPr>
          <a:xfrm>
            <a:off x="2565994" y="2187015"/>
            <a:ext cx="366293" cy="369974"/>
            <a:chOff x="-41526450" y="3951100"/>
            <a:chExt cx="313500" cy="316650"/>
          </a:xfrm>
        </p:grpSpPr>
        <p:sp>
          <p:nvSpPr>
            <p:cNvPr id="6531" name="Google Shape;6531;p8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81"/>
          <p:cNvGrpSpPr/>
          <p:nvPr/>
        </p:nvGrpSpPr>
        <p:grpSpPr>
          <a:xfrm>
            <a:off x="1331249" y="2681144"/>
            <a:ext cx="339595" cy="371814"/>
            <a:chOff x="-39625900" y="3238300"/>
            <a:chExt cx="290650" cy="318225"/>
          </a:xfrm>
        </p:grpSpPr>
        <p:sp>
          <p:nvSpPr>
            <p:cNvPr id="6535" name="Google Shape;6535;p8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7" name="Google Shape;6537;p81"/>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8" name="Google Shape;6538;p81"/>
          <p:cNvGrpSpPr/>
          <p:nvPr/>
        </p:nvGrpSpPr>
        <p:grpSpPr>
          <a:xfrm>
            <a:off x="1325300" y="3597605"/>
            <a:ext cx="366293" cy="370441"/>
            <a:chOff x="-39647175" y="3972000"/>
            <a:chExt cx="313500" cy="317050"/>
          </a:xfrm>
        </p:grpSpPr>
        <p:sp>
          <p:nvSpPr>
            <p:cNvPr id="6539" name="Google Shape;6539;p8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81"/>
          <p:cNvGrpSpPr/>
          <p:nvPr/>
        </p:nvGrpSpPr>
        <p:grpSpPr>
          <a:xfrm>
            <a:off x="3494427" y="2661603"/>
            <a:ext cx="375495" cy="370879"/>
            <a:chOff x="-37808850" y="3221575"/>
            <a:chExt cx="321375" cy="317425"/>
          </a:xfrm>
        </p:grpSpPr>
        <p:sp>
          <p:nvSpPr>
            <p:cNvPr id="6543" name="Google Shape;6543;p8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81"/>
          <p:cNvGrpSpPr/>
          <p:nvPr/>
        </p:nvGrpSpPr>
        <p:grpSpPr>
          <a:xfrm>
            <a:off x="3503201" y="3183634"/>
            <a:ext cx="372749" cy="241158"/>
            <a:chOff x="-37806500" y="3643030"/>
            <a:chExt cx="319025" cy="206400"/>
          </a:xfrm>
        </p:grpSpPr>
        <p:sp>
          <p:nvSpPr>
            <p:cNvPr id="6546" name="Google Shape;6546;p8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81"/>
          <p:cNvGrpSpPr/>
          <p:nvPr/>
        </p:nvGrpSpPr>
        <p:grpSpPr>
          <a:xfrm>
            <a:off x="3505508" y="3575931"/>
            <a:ext cx="368134" cy="371814"/>
            <a:chOff x="-37804925" y="3953450"/>
            <a:chExt cx="315075" cy="318225"/>
          </a:xfrm>
        </p:grpSpPr>
        <p:sp>
          <p:nvSpPr>
            <p:cNvPr id="6549" name="Google Shape;6549;p8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2" name="Google Shape;6552;p81"/>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3" name="Google Shape;6553;p81"/>
          <p:cNvGrpSpPr/>
          <p:nvPr/>
        </p:nvGrpSpPr>
        <p:grpSpPr>
          <a:xfrm>
            <a:off x="4860977" y="1328538"/>
            <a:ext cx="355663" cy="308725"/>
            <a:chOff x="-28462125" y="3199700"/>
            <a:chExt cx="298550" cy="259150"/>
          </a:xfrm>
        </p:grpSpPr>
        <p:sp>
          <p:nvSpPr>
            <p:cNvPr id="6554" name="Google Shape;6554;p8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7" name="Google Shape;6557;p81"/>
          <p:cNvGrpSpPr/>
          <p:nvPr/>
        </p:nvGrpSpPr>
        <p:grpSpPr>
          <a:xfrm>
            <a:off x="4861930" y="1763228"/>
            <a:ext cx="353757" cy="352833"/>
            <a:chOff x="-28461325" y="3545475"/>
            <a:chExt cx="296950" cy="296175"/>
          </a:xfrm>
        </p:grpSpPr>
        <p:sp>
          <p:nvSpPr>
            <p:cNvPr id="6558" name="Google Shape;6558;p8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81"/>
          <p:cNvGrpSpPr/>
          <p:nvPr/>
        </p:nvGrpSpPr>
        <p:grpSpPr>
          <a:xfrm>
            <a:off x="4858162" y="2213272"/>
            <a:ext cx="361292" cy="352803"/>
            <a:chOff x="-28463700" y="3914875"/>
            <a:chExt cx="303275" cy="296150"/>
          </a:xfrm>
        </p:grpSpPr>
        <p:sp>
          <p:nvSpPr>
            <p:cNvPr id="6565" name="Google Shape;6565;p8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81"/>
          <p:cNvGrpSpPr/>
          <p:nvPr/>
        </p:nvGrpSpPr>
        <p:grpSpPr>
          <a:xfrm>
            <a:off x="7092947" y="1369355"/>
            <a:ext cx="351880" cy="227092"/>
            <a:chOff x="-26573400" y="3224125"/>
            <a:chExt cx="295375" cy="190625"/>
          </a:xfrm>
        </p:grpSpPr>
        <p:sp>
          <p:nvSpPr>
            <p:cNvPr id="6568" name="Google Shape;6568;p8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0" name="Google Shape;6570;p81"/>
          <p:cNvGrpSpPr/>
          <p:nvPr/>
        </p:nvGrpSpPr>
        <p:grpSpPr>
          <a:xfrm>
            <a:off x="7092947" y="1763690"/>
            <a:ext cx="351880" cy="351910"/>
            <a:chOff x="-26573400" y="3546250"/>
            <a:chExt cx="295375" cy="295400"/>
          </a:xfrm>
        </p:grpSpPr>
        <p:sp>
          <p:nvSpPr>
            <p:cNvPr id="6571" name="Google Shape;6571;p8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81"/>
          <p:cNvGrpSpPr/>
          <p:nvPr/>
        </p:nvGrpSpPr>
        <p:grpSpPr>
          <a:xfrm>
            <a:off x="7081228" y="2213599"/>
            <a:ext cx="375319" cy="352148"/>
            <a:chOff x="-26583625" y="3917025"/>
            <a:chExt cx="315050" cy="295600"/>
          </a:xfrm>
        </p:grpSpPr>
        <p:sp>
          <p:nvSpPr>
            <p:cNvPr id="6577" name="Google Shape;6577;p8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1" name="Google Shape;6581;p81"/>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2" name="Google Shape;6582;p81"/>
          <p:cNvGrpSpPr/>
          <p:nvPr/>
        </p:nvGrpSpPr>
        <p:grpSpPr>
          <a:xfrm>
            <a:off x="5779742" y="3172629"/>
            <a:ext cx="289039" cy="352833"/>
            <a:chOff x="-24694925" y="3518700"/>
            <a:chExt cx="242625" cy="296175"/>
          </a:xfrm>
        </p:grpSpPr>
        <p:sp>
          <p:nvSpPr>
            <p:cNvPr id="6583" name="Google Shape;6583;p8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81"/>
          <p:cNvGrpSpPr/>
          <p:nvPr/>
        </p:nvGrpSpPr>
        <p:grpSpPr>
          <a:xfrm>
            <a:off x="5779280" y="3622657"/>
            <a:ext cx="289962" cy="352833"/>
            <a:chOff x="-24709100" y="3888875"/>
            <a:chExt cx="243400" cy="296175"/>
          </a:xfrm>
        </p:grpSpPr>
        <p:sp>
          <p:nvSpPr>
            <p:cNvPr id="6588" name="Google Shape;6588;p8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81"/>
          <p:cNvGrpSpPr/>
          <p:nvPr/>
        </p:nvGrpSpPr>
        <p:grpSpPr>
          <a:xfrm>
            <a:off x="7979280" y="2695320"/>
            <a:ext cx="356556" cy="349557"/>
            <a:chOff x="-22863675" y="3131775"/>
            <a:chExt cx="299300" cy="293425"/>
          </a:xfrm>
        </p:grpSpPr>
        <p:sp>
          <p:nvSpPr>
            <p:cNvPr id="6592" name="Google Shape;6592;p8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8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81"/>
          <p:cNvGrpSpPr/>
          <p:nvPr/>
        </p:nvGrpSpPr>
        <p:grpSpPr>
          <a:xfrm>
            <a:off x="5322144" y="1306499"/>
            <a:ext cx="310602" cy="352803"/>
            <a:chOff x="-28069875" y="3175300"/>
            <a:chExt cx="260725" cy="296150"/>
          </a:xfrm>
        </p:grpSpPr>
        <p:sp>
          <p:nvSpPr>
            <p:cNvPr id="6596" name="Google Shape;6596;p8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8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5" name="Google Shape;6605;p81"/>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6" name="Google Shape;6606;p81"/>
          <p:cNvGrpSpPr/>
          <p:nvPr/>
        </p:nvGrpSpPr>
        <p:grpSpPr>
          <a:xfrm>
            <a:off x="5363423" y="2213733"/>
            <a:ext cx="228045" cy="351880"/>
            <a:chOff x="-28032075" y="3916450"/>
            <a:chExt cx="191425" cy="295375"/>
          </a:xfrm>
        </p:grpSpPr>
        <p:sp>
          <p:nvSpPr>
            <p:cNvPr id="6607" name="Google Shape;6607;p8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8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81"/>
          <p:cNvGrpSpPr/>
          <p:nvPr/>
        </p:nvGrpSpPr>
        <p:grpSpPr>
          <a:xfrm>
            <a:off x="7528769" y="1306484"/>
            <a:ext cx="352833" cy="352833"/>
            <a:chOff x="-26201650" y="3176075"/>
            <a:chExt cx="296175" cy="296175"/>
          </a:xfrm>
        </p:grpSpPr>
        <p:sp>
          <p:nvSpPr>
            <p:cNvPr id="6611" name="Google Shape;6611;p8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81"/>
          <p:cNvGrpSpPr/>
          <p:nvPr/>
        </p:nvGrpSpPr>
        <p:grpSpPr>
          <a:xfrm>
            <a:off x="7528293" y="1763705"/>
            <a:ext cx="353786" cy="351880"/>
            <a:chOff x="-26204800" y="3547050"/>
            <a:chExt cx="296975" cy="295375"/>
          </a:xfrm>
        </p:grpSpPr>
        <p:sp>
          <p:nvSpPr>
            <p:cNvPr id="6614" name="Google Shape;6614;p8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6" name="Google Shape;6616;p81"/>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7" name="Google Shape;6617;p81"/>
          <p:cNvGrpSpPr/>
          <p:nvPr/>
        </p:nvGrpSpPr>
        <p:grpSpPr>
          <a:xfrm>
            <a:off x="6199548" y="2693683"/>
            <a:ext cx="345328" cy="352833"/>
            <a:chOff x="-24353875" y="3147725"/>
            <a:chExt cx="289875" cy="296175"/>
          </a:xfrm>
        </p:grpSpPr>
        <p:sp>
          <p:nvSpPr>
            <p:cNvPr id="6618" name="Google Shape;6618;p8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81"/>
          <p:cNvGrpSpPr/>
          <p:nvPr/>
        </p:nvGrpSpPr>
        <p:grpSpPr>
          <a:xfrm>
            <a:off x="6207530" y="3173090"/>
            <a:ext cx="329365" cy="351910"/>
            <a:chOff x="-24344425" y="3519475"/>
            <a:chExt cx="276475" cy="295400"/>
          </a:xfrm>
        </p:grpSpPr>
        <p:sp>
          <p:nvSpPr>
            <p:cNvPr id="6621" name="Google Shape;6621;p8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8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81"/>
          <p:cNvGrpSpPr/>
          <p:nvPr/>
        </p:nvGrpSpPr>
        <p:grpSpPr>
          <a:xfrm>
            <a:off x="6197210" y="3625010"/>
            <a:ext cx="350004" cy="348128"/>
            <a:chOff x="-24353075" y="3891250"/>
            <a:chExt cx="293800" cy="292225"/>
          </a:xfrm>
        </p:grpSpPr>
        <p:sp>
          <p:nvSpPr>
            <p:cNvPr id="6624" name="Google Shape;6624;p8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81"/>
          <p:cNvGrpSpPr/>
          <p:nvPr/>
        </p:nvGrpSpPr>
        <p:grpSpPr>
          <a:xfrm>
            <a:off x="7980681" y="3173313"/>
            <a:ext cx="353757" cy="351463"/>
            <a:chOff x="-22845575" y="3504075"/>
            <a:chExt cx="296950" cy="295025"/>
          </a:xfrm>
        </p:grpSpPr>
        <p:sp>
          <p:nvSpPr>
            <p:cNvPr id="6627" name="Google Shape;6627;p8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81"/>
          <p:cNvGrpSpPr/>
          <p:nvPr/>
        </p:nvGrpSpPr>
        <p:grpSpPr>
          <a:xfrm>
            <a:off x="5773862" y="1306961"/>
            <a:ext cx="299344" cy="351880"/>
            <a:chOff x="-27691025" y="3175300"/>
            <a:chExt cx="251275" cy="295375"/>
          </a:xfrm>
        </p:grpSpPr>
        <p:sp>
          <p:nvSpPr>
            <p:cNvPr id="6630" name="Google Shape;6630;p8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8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81"/>
          <p:cNvGrpSpPr/>
          <p:nvPr/>
        </p:nvGrpSpPr>
        <p:grpSpPr>
          <a:xfrm>
            <a:off x="5746179" y="1825637"/>
            <a:ext cx="354710" cy="228015"/>
            <a:chOff x="-27721750" y="3598250"/>
            <a:chExt cx="297750" cy="191400"/>
          </a:xfrm>
        </p:grpSpPr>
        <p:sp>
          <p:nvSpPr>
            <p:cNvPr id="6635" name="Google Shape;6635;p8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81"/>
          <p:cNvGrpSpPr/>
          <p:nvPr/>
        </p:nvGrpSpPr>
        <p:grpSpPr>
          <a:xfrm>
            <a:off x="5747579" y="2219183"/>
            <a:ext cx="351910" cy="340980"/>
            <a:chOff x="-27719400" y="3925600"/>
            <a:chExt cx="295400" cy="286225"/>
          </a:xfrm>
        </p:grpSpPr>
        <p:sp>
          <p:nvSpPr>
            <p:cNvPr id="6638" name="Google Shape;6638;p8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81"/>
          <p:cNvGrpSpPr/>
          <p:nvPr/>
        </p:nvGrpSpPr>
        <p:grpSpPr>
          <a:xfrm>
            <a:off x="7968851" y="1306023"/>
            <a:ext cx="353757" cy="353757"/>
            <a:chOff x="-25834600" y="3176875"/>
            <a:chExt cx="296950" cy="296950"/>
          </a:xfrm>
        </p:grpSpPr>
        <p:sp>
          <p:nvSpPr>
            <p:cNvPr id="6641" name="Google Shape;6641;p8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6" name="Google Shape;6646;p81"/>
          <p:cNvGrpSpPr/>
          <p:nvPr/>
        </p:nvGrpSpPr>
        <p:grpSpPr>
          <a:xfrm>
            <a:off x="7968851" y="1774024"/>
            <a:ext cx="353757" cy="331241"/>
            <a:chOff x="-25834600" y="3564375"/>
            <a:chExt cx="296950" cy="278050"/>
          </a:xfrm>
        </p:grpSpPr>
        <p:sp>
          <p:nvSpPr>
            <p:cNvPr id="6647" name="Google Shape;6647;p8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5" name="Google Shape;6655;p81"/>
          <p:cNvGrpSpPr/>
          <p:nvPr/>
        </p:nvGrpSpPr>
        <p:grpSpPr>
          <a:xfrm>
            <a:off x="7966974" y="2213376"/>
            <a:ext cx="357509" cy="352595"/>
            <a:chOff x="-25834600" y="3915850"/>
            <a:chExt cx="300100" cy="295975"/>
          </a:xfrm>
        </p:grpSpPr>
        <p:sp>
          <p:nvSpPr>
            <p:cNvPr id="6656" name="Google Shape;6656;p8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81"/>
          <p:cNvGrpSpPr/>
          <p:nvPr/>
        </p:nvGrpSpPr>
        <p:grpSpPr>
          <a:xfrm>
            <a:off x="6702402" y="2694606"/>
            <a:ext cx="228968" cy="350987"/>
            <a:chOff x="-23930925" y="3149300"/>
            <a:chExt cx="192200" cy="294625"/>
          </a:xfrm>
        </p:grpSpPr>
        <p:sp>
          <p:nvSpPr>
            <p:cNvPr id="6660" name="Google Shape;6660;p8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81"/>
          <p:cNvGrpSpPr/>
          <p:nvPr/>
        </p:nvGrpSpPr>
        <p:grpSpPr>
          <a:xfrm>
            <a:off x="6659232" y="3173090"/>
            <a:ext cx="315307" cy="351910"/>
            <a:chOff x="-23962425" y="3519475"/>
            <a:chExt cx="264675" cy="295400"/>
          </a:xfrm>
        </p:grpSpPr>
        <p:sp>
          <p:nvSpPr>
            <p:cNvPr id="6665" name="Google Shape;6665;p8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7" name="Google Shape;6667;p81"/>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8" name="Google Shape;6668;p81"/>
          <p:cNvGrpSpPr/>
          <p:nvPr/>
        </p:nvGrpSpPr>
        <p:grpSpPr>
          <a:xfrm>
            <a:off x="8037908" y="3623134"/>
            <a:ext cx="239302" cy="351880"/>
            <a:chOff x="-22788075" y="3904625"/>
            <a:chExt cx="200875" cy="295375"/>
          </a:xfrm>
        </p:grpSpPr>
        <p:sp>
          <p:nvSpPr>
            <p:cNvPr id="6669" name="Google Shape;6669;p8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81"/>
          <p:cNvGrpSpPr/>
          <p:nvPr/>
        </p:nvGrpSpPr>
        <p:grpSpPr>
          <a:xfrm>
            <a:off x="6193206" y="1306499"/>
            <a:ext cx="354710" cy="352803"/>
            <a:chOff x="-27351575" y="3175300"/>
            <a:chExt cx="297750" cy="296150"/>
          </a:xfrm>
        </p:grpSpPr>
        <p:sp>
          <p:nvSpPr>
            <p:cNvPr id="6674" name="Google Shape;6674;p8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1"/>
          <p:cNvGrpSpPr/>
          <p:nvPr/>
        </p:nvGrpSpPr>
        <p:grpSpPr>
          <a:xfrm>
            <a:off x="6235914" y="1763109"/>
            <a:ext cx="269293" cy="353072"/>
            <a:chOff x="-27313750" y="3545275"/>
            <a:chExt cx="226050" cy="296375"/>
          </a:xfrm>
        </p:grpSpPr>
        <p:sp>
          <p:nvSpPr>
            <p:cNvPr id="6679" name="Google Shape;6679;p8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81"/>
          <p:cNvGrpSpPr/>
          <p:nvPr/>
        </p:nvGrpSpPr>
        <p:grpSpPr>
          <a:xfrm>
            <a:off x="6193206" y="2211380"/>
            <a:ext cx="354710" cy="356586"/>
            <a:chOff x="-27351575" y="3915650"/>
            <a:chExt cx="297750" cy="299325"/>
          </a:xfrm>
        </p:grpSpPr>
        <p:sp>
          <p:nvSpPr>
            <p:cNvPr id="6683" name="Google Shape;6683;p8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81"/>
          <p:cNvGrpSpPr/>
          <p:nvPr/>
        </p:nvGrpSpPr>
        <p:grpSpPr>
          <a:xfrm>
            <a:off x="4880696" y="2693579"/>
            <a:ext cx="319060" cy="353042"/>
            <a:chOff x="-25445525" y="3175900"/>
            <a:chExt cx="267825" cy="296350"/>
          </a:xfrm>
        </p:grpSpPr>
        <p:sp>
          <p:nvSpPr>
            <p:cNvPr id="6686" name="Google Shape;6686;p8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81"/>
          <p:cNvGrpSpPr/>
          <p:nvPr/>
        </p:nvGrpSpPr>
        <p:grpSpPr>
          <a:xfrm>
            <a:off x="4862410" y="3183902"/>
            <a:ext cx="355633" cy="330288"/>
            <a:chOff x="-25465200" y="3565175"/>
            <a:chExt cx="298525" cy="277250"/>
          </a:xfrm>
        </p:grpSpPr>
        <p:sp>
          <p:nvSpPr>
            <p:cNvPr id="6690" name="Google Shape;6690;p8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81"/>
          <p:cNvGrpSpPr/>
          <p:nvPr/>
        </p:nvGrpSpPr>
        <p:grpSpPr>
          <a:xfrm>
            <a:off x="4861948" y="3623432"/>
            <a:ext cx="356556" cy="351285"/>
            <a:chOff x="-25465200" y="3916150"/>
            <a:chExt cx="299300" cy="294875"/>
          </a:xfrm>
        </p:grpSpPr>
        <p:sp>
          <p:nvSpPr>
            <p:cNvPr id="6693" name="Google Shape;6693;p8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5" name="Google Shape;6695;p81"/>
          <p:cNvGrpSpPr/>
          <p:nvPr/>
        </p:nvGrpSpPr>
        <p:grpSpPr>
          <a:xfrm>
            <a:off x="7089388" y="2693698"/>
            <a:ext cx="351880" cy="352803"/>
            <a:chOff x="-23615075" y="3148525"/>
            <a:chExt cx="295375" cy="296150"/>
          </a:xfrm>
        </p:grpSpPr>
        <p:sp>
          <p:nvSpPr>
            <p:cNvPr id="6696" name="Google Shape;6696;p8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0" name="Google Shape;6700;p81"/>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1" name="Google Shape;6701;p81"/>
          <p:cNvGrpSpPr/>
          <p:nvPr/>
        </p:nvGrpSpPr>
        <p:grpSpPr>
          <a:xfrm>
            <a:off x="7088911" y="3632977"/>
            <a:ext cx="352833" cy="332194"/>
            <a:chOff x="-23615075" y="3906200"/>
            <a:chExt cx="296175" cy="278850"/>
          </a:xfrm>
        </p:grpSpPr>
        <p:sp>
          <p:nvSpPr>
            <p:cNvPr id="6702" name="Google Shape;6702;p8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5" name="Google Shape;6705;p81"/>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6" name="Google Shape;6706;p81"/>
          <p:cNvGrpSpPr/>
          <p:nvPr/>
        </p:nvGrpSpPr>
        <p:grpSpPr>
          <a:xfrm>
            <a:off x="6637880" y="1306618"/>
            <a:ext cx="353757" cy="352565"/>
            <a:chOff x="-26980600" y="3175500"/>
            <a:chExt cx="296950" cy="295950"/>
          </a:xfrm>
        </p:grpSpPr>
        <p:sp>
          <p:nvSpPr>
            <p:cNvPr id="6707" name="Google Shape;6707;p8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0" name="Google Shape;6710;p81"/>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1" name="Google Shape;6711;p81"/>
          <p:cNvGrpSpPr/>
          <p:nvPr/>
        </p:nvGrpSpPr>
        <p:grpSpPr>
          <a:xfrm>
            <a:off x="6638357" y="2245154"/>
            <a:ext cx="352803" cy="289039"/>
            <a:chOff x="-26981375" y="3951875"/>
            <a:chExt cx="296150" cy="242625"/>
          </a:xfrm>
        </p:grpSpPr>
        <p:sp>
          <p:nvSpPr>
            <p:cNvPr id="6712" name="Google Shape;6712;p8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81"/>
          <p:cNvGrpSpPr/>
          <p:nvPr/>
        </p:nvGrpSpPr>
        <p:grpSpPr>
          <a:xfrm>
            <a:off x="5303399" y="2692745"/>
            <a:ext cx="351910" cy="354710"/>
            <a:chOff x="-25094250" y="3176075"/>
            <a:chExt cx="295400" cy="297750"/>
          </a:xfrm>
        </p:grpSpPr>
        <p:sp>
          <p:nvSpPr>
            <p:cNvPr id="6716" name="Google Shape;6716;p8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81"/>
          <p:cNvGrpSpPr/>
          <p:nvPr/>
        </p:nvGrpSpPr>
        <p:grpSpPr>
          <a:xfrm>
            <a:off x="5303399" y="3173106"/>
            <a:ext cx="351910" cy="351880"/>
            <a:chOff x="-25094250" y="3547050"/>
            <a:chExt cx="295400" cy="295375"/>
          </a:xfrm>
        </p:grpSpPr>
        <p:sp>
          <p:nvSpPr>
            <p:cNvPr id="6720" name="Google Shape;6720;p8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5" name="Google Shape;6725;p81"/>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6" name="Google Shape;6726;p81"/>
          <p:cNvGrpSpPr/>
          <p:nvPr/>
        </p:nvGrpSpPr>
        <p:grpSpPr>
          <a:xfrm>
            <a:off x="7535476" y="2693698"/>
            <a:ext cx="352803" cy="352803"/>
            <a:chOff x="-23245675" y="3148525"/>
            <a:chExt cx="296150" cy="296150"/>
          </a:xfrm>
        </p:grpSpPr>
        <p:sp>
          <p:nvSpPr>
            <p:cNvPr id="6727" name="Google Shape;6727;p8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0" name="Google Shape;6730;p81"/>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1" name="Google Shape;6731;p81"/>
          <p:cNvGrpSpPr/>
          <p:nvPr/>
        </p:nvGrpSpPr>
        <p:grpSpPr>
          <a:xfrm>
            <a:off x="7535938" y="3622672"/>
            <a:ext cx="351880" cy="352803"/>
            <a:chOff x="-23244900" y="3888100"/>
            <a:chExt cx="295375" cy="296150"/>
          </a:xfrm>
        </p:grpSpPr>
        <p:sp>
          <p:nvSpPr>
            <p:cNvPr id="6732" name="Google Shape;6732;p8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8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3" name="Google Shape;6743;p81"/>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1"/>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745" name="Google Shape;6745;p81"/>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49"/>
        <p:cNvGrpSpPr/>
        <p:nvPr/>
      </p:nvGrpSpPr>
      <p:grpSpPr>
        <a:xfrm>
          <a:off x="0" y="0"/>
          <a:ext cx="0" cy="0"/>
          <a:chOff x="0" y="0"/>
          <a:chExt cx="0" cy="0"/>
        </a:xfrm>
      </p:grpSpPr>
      <p:sp>
        <p:nvSpPr>
          <p:cNvPr id="6750" name="Google Shape;6750;p82"/>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1" name="Google Shape;6751;p82"/>
          <p:cNvGrpSpPr/>
          <p:nvPr/>
        </p:nvGrpSpPr>
        <p:grpSpPr>
          <a:xfrm>
            <a:off x="850004" y="1823018"/>
            <a:ext cx="367261" cy="367261"/>
            <a:chOff x="-65145700" y="3727425"/>
            <a:chExt cx="317425" cy="317425"/>
          </a:xfrm>
        </p:grpSpPr>
        <p:sp>
          <p:nvSpPr>
            <p:cNvPr id="6752" name="Google Shape;6752;p8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4" name="Google Shape;6754;p82"/>
          <p:cNvGrpSpPr/>
          <p:nvPr/>
        </p:nvGrpSpPr>
        <p:grpSpPr>
          <a:xfrm>
            <a:off x="853201" y="2251933"/>
            <a:ext cx="360868" cy="367261"/>
            <a:chOff x="-65144125" y="4094450"/>
            <a:chExt cx="311900" cy="317425"/>
          </a:xfrm>
        </p:grpSpPr>
        <p:sp>
          <p:nvSpPr>
            <p:cNvPr id="6755" name="Google Shape;6755;p8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8" name="Google Shape;6758;p82"/>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9" name="Google Shape;6759;p82"/>
          <p:cNvGrpSpPr/>
          <p:nvPr/>
        </p:nvGrpSpPr>
        <p:grpSpPr>
          <a:xfrm>
            <a:off x="3056770" y="1822628"/>
            <a:ext cx="370645" cy="368042"/>
            <a:chOff x="-63250675" y="3744075"/>
            <a:chExt cx="320350" cy="318100"/>
          </a:xfrm>
        </p:grpSpPr>
        <p:sp>
          <p:nvSpPr>
            <p:cNvPr id="6760" name="Google Shape;6760;p8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82"/>
          <p:cNvGrpSpPr/>
          <p:nvPr/>
        </p:nvGrpSpPr>
        <p:grpSpPr>
          <a:xfrm>
            <a:off x="3058462" y="2251933"/>
            <a:ext cx="367261" cy="367261"/>
            <a:chOff x="-63250675" y="4110200"/>
            <a:chExt cx="317425" cy="317425"/>
          </a:xfrm>
        </p:grpSpPr>
        <p:sp>
          <p:nvSpPr>
            <p:cNvPr id="6764" name="Google Shape;6764;p8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3" name="Google Shape;6773;p82"/>
          <p:cNvGrpSpPr/>
          <p:nvPr/>
        </p:nvGrpSpPr>
        <p:grpSpPr>
          <a:xfrm>
            <a:off x="1737509" y="2749028"/>
            <a:ext cx="359075" cy="358844"/>
            <a:chOff x="-61351725" y="3372400"/>
            <a:chExt cx="310350" cy="310150"/>
          </a:xfrm>
        </p:grpSpPr>
        <p:sp>
          <p:nvSpPr>
            <p:cNvPr id="6774" name="Google Shape;6774;p8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82"/>
          <p:cNvGrpSpPr/>
          <p:nvPr/>
        </p:nvGrpSpPr>
        <p:grpSpPr>
          <a:xfrm>
            <a:off x="1733864" y="3212084"/>
            <a:ext cx="366364" cy="333534"/>
            <a:chOff x="-61354875" y="3751050"/>
            <a:chExt cx="316650" cy="288275"/>
          </a:xfrm>
        </p:grpSpPr>
        <p:sp>
          <p:nvSpPr>
            <p:cNvPr id="6778" name="Google Shape;6778;p8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82"/>
          <p:cNvGrpSpPr/>
          <p:nvPr/>
        </p:nvGrpSpPr>
        <p:grpSpPr>
          <a:xfrm>
            <a:off x="1733864" y="3653724"/>
            <a:ext cx="366364" cy="367290"/>
            <a:chOff x="-61354875" y="4101525"/>
            <a:chExt cx="316650" cy="317450"/>
          </a:xfrm>
        </p:grpSpPr>
        <p:sp>
          <p:nvSpPr>
            <p:cNvPr id="6782" name="Google Shape;6782;p8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82"/>
          <p:cNvGrpSpPr/>
          <p:nvPr/>
        </p:nvGrpSpPr>
        <p:grpSpPr>
          <a:xfrm>
            <a:off x="3950299" y="2745600"/>
            <a:ext cx="368157" cy="365699"/>
            <a:chOff x="-59470075" y="3308975"/>
            <a:chExt cx="318200" cy="316075"/>
          </a:xfrm>
        </p:grpSpPr>
        <p:sp>
          <p:nvSpPr>
            <p:cNvPr id="6785" name="Google Shape;6785;p8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4" name="Google Shape;6794;p82"/>
          <p:cNvGrpSpPr/>
          <p:nvPr/>
        </p:nvGrpSpPr>
        <p:grpSpPr>
          <a:xfrm>
            <a:off x="1295729" y="1381305"/>
            <a:ext cx="367261" cy="364686"/>
            <a:chOff x="-64781025" y="3361050"/>
            <a:chExt cx="317425" cy="315200"/>
          </a:xfrm>
        </p:grpSpPr>
        <p:sp>
          <p:nvSpPr>
            <p:cNvPr id="6795" name="Google Shape;6795;p8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8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9" name="Google Shape;6799;p82"/>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2"/>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2"/>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2" name="Google Shape;6802;p82"/>
          <p:cNvGrpSpPr/>
          <p:nvPr/>
        </p:nvGrpSpPr>
        <p:grpSpPr>
          <a:xfrm>
            <a:off x="3500129" y="1822744"/>
            <a:ext cx="382765" cy="367810"/>
            <a:chOff x="-62890750" y="3747425"/>
            <a:chExt cx="330825" cy="317900"/>
          </a:xfrm>
        </p:grpSpPr>
        <p:sp>
          <p:nvSpPr>
            <p:cNvPr id="6803" name="Google Shape;6803;p8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82"/>
          <p:cNvGrpSpPr/>
          <p:nvPr/>
        </p:nvGrpSpPr>
        <p:grpSpPr>
          <a:xfrm>
            <a:off x="3507881" y="2252381"/>
            <a:ext cx="367261" cy="366364"/>
            <a:chOff x="-62884425" y="4111775"/>
            <a:chExt cx="317425" cy="316650"/>
          </a:xfrm>
        </p:grpSpPr>
        <p:sp>
          <p:nvSpPr>
            <p:cNvPr id="6818" name="Google Shape;6818;p8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82"/>
          <p:cNvGrpSpPr/>
          <p:nvPr/>
        </p:nvGrpSpPr>
        <p:grpSpPr>
          <a:xfrm>
            <a:off x="2180515" y="2748450"/>
            <a:ext cx="365438" cy="360001"/>
            <a:chOff x="-60991775" y="3376900"/>
            <a:chExt cx="315850" cy="311150"/>
          </a:xfrm>
        </p:grpSpPr>
        <p:sp>
          <p:nvSpPr>
            <p:cNvPr id="6821" name="Google Shape;6821;p8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82"/>
          <p:cNvGrpSpPr/>
          <p:nvPr/>
        </p:nvGrpSpPr>
        <p:grpSpPr>
          <a:xfrm>
            <a:off x="2180052" y="3199314"/>
            <a:ext cx="366364" cy="359075"/>
            <a:chOff x="-60988625" y="3740800"/>
            <a:chExt cx="316650" cy="310350"/>
          </a:xfrm>
        </p:grpSpPr>
        <p:sp>
          <p:nvSpPr>
            <p:cNvPr id="6825" name="Google Shape;6825;p8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82"/>
          <p:cNvGrpSpPr/>
          <p:nvPr/>
        </p:nvGrpSpPr>
        <p:grpSpPr>
          <a:xfrm>
            <a:off x="2180052" y="3654765"/>
            <a:ext cx="366364" cy="365207"/>
            <a:chOff x="-60987850" y="4100950"/>
            <a:chExt cx="316650" cy="315650"/>
          </a:xfrm>
        </p:grpSpPr>
        <p:sp>
          <p:nvSpPr>
            <p:cNvPr id="6829" name="Google Shape;6829;p8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82"/>
          <p:cNvGrpSpPr/>
          <p:nvPr/>
        </p:nvGrpSpPr>
        <p:grpSpPr>
          <a:xfrm>
            <a:off x="3949836" y="3200225"/>
            <a:ext cx="369083" cy="357253"/>
            <a:chOff x="-59447250" y="3706150"/>
            <a:chExt cx="319000" cy="308775"/>
          </a:xfrm>
        </p:grpSpPr>
        <p:sp>
          <p:nvSpPr>
            <p:cNvPr id="6835" name="Google Shape;6835;p8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82"/>
          <p:cNvGrpSpPr/>
          <p:nvPr/>
        </p:nvGrpSpPr>
        <p:grpSpPr>
          <a:xfrm>
            <a:off x="1738564" y="1381536"/>
            <a:ext cx="368186" cy="364224"/>
            <a:chOff x="-64406125" y="3362225"/>
            <a:chExt cx="318225" cy="314800"/>
          </a:xfrm>
        </p:grpSpPr>
        <p:sp>
          <p:nvSpPr>
            <p:cNvPr id="6840" name="Google Shape;6840;p8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2" name="Google Shape;6842;p82"/>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3" name="Google Shape;6843;p82"/>
          <p:cNvGrpSpPr/>
          <p:nvPr/>
        </p:nvGrpSpPr>
        <p:grpSpPr>
          <a:xfrm>
            <a:off x="1739027" y="2252381"/>
            <a:ext cx="367261" cy="366364"/>
            <a:chOff x="-64410850" y="4094450"/>
            <a:chExt cx="317425" cy="316650"/>
          </a:xfrm>
        </p:grpSpPr>
        <p:sp>
          <p:nvSpPr>
            <p:cNvPr id="6844" name="Google Shape;6844;p8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7" name="Google Shape;6847;p82"/>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8" name="Google Shape;6848;p82"/>
          <p:cNvGrpSpPr/>
          <p:nvPr/>
        </p:nvGrpSpPr>
        <p:grpSpPr>
          <a:xfrm>
            <a:off x="3960575" y="1822454"/>
            <a:ext cx="365467" cy="368389"/>
            <a:chOff x="-62516625" y="3743175"/>
            <a:chExt cx="315875" cy="318400"/>
          </a:xfrm>
        </p:grpSpPr>
        <p:sp>
          <p:nvSpPr>
            <p:cNvPr id="6849" name="Google Shape;6849;p8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1" name="Google Shape;6851;p82"/>
          <p:cNvGrpSpPr/>
          <p:nvPr/>
        </p:nvGrpSpPr>
        <p:grpSpPr>
          <a:xfrm>
            <a:off x="3967415" y="2272426"/>
            <a:ext cx="351786" cy="326274"/>
            <a:chOff x="-62511900" y="4129100"/>
            <a:chExt cx="304050" cy="282000"/>
          </a:xfrm>
        </p:grpSpPr>
        <p:sp>
          <p:nvSpPr>
            <p:cNvPr id="6852" name="Google Shape;6852;p8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82"/>
          <p:cNvGrpSpPr/>
          <p:nvPr/>
        </p:nvGrpSpPr>
        <p:grpSpPr>
          <a:xfrm>
            <a:off x="2645537" y="2744820"/>
            <a:ext cx="310770" cy="367261"/>
            <a:chOff x="-60597975" y="3367475"/>
            <a:chExt cx="268600" cy="317425"/>
          </a:xfrm>
        </p:grpSpPr>
        <p:sp>
          <p:nvSpPr>
            <p:cNvPr id="6858" name="Google Shape;6858;p8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3" name="Google Shape;6863;p82"/>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4" name="Google Shape;6864;p82"/>
          <p:cNvGrpSpPr/>
          <p:nvPr/>
        </p:nvGrpSpPr>
        <p:grpSpPr>
          <a:xfrm>
            <a:off x="2617740" y="3706136"/>
            <a:ext cx="366364" cy="262465"/>
            <a:chOff x="-60621600" y="4145650"/>
            <a:chExt cx="316650" cy="226850"/>
          </a:xfrm>
        </p:grpSpPr>
        <p:sp>
          <p:nvSpPr>
            <p:cNvPr id="6865" name="Google Shape;6865;p8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82"/>
          <p:cNvGrpSpPr/>
          <p:nvPr/>
        </p:nvGrpSpPr>
        <p:grpSpPr>
          <a:xfrm>
            <a:off x="3954392" y="3654635"/>
            <a:ext cx="359972" cy="365467"/>
            <a:chOff x="-59400775" y="4084200"/>
            <a:chExt cx="311125" cy="315875"/>
          </a:xfrm>
        </p:grpSpPr>
        <p:sp>
          <p:nvSpPr>
            <p:cNvPr id="6869" name="Google Shape;6869;p8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82"/>
          <p:cNvGrpSpPr/>
          <p:nvPr/>
        </p:nvGrpSpPr>
        <p:grpSpPr>
          <a:xfrm>
            <a:off x="2178486" y="1380466"/>
            <a:ext cx="365438" cy="366364"/>
            <a:chOff x="-64044600" y="3360375"/>
            <a:chExt cx="315850" cy="316650"/>
          </a:xfrm>
        </p:grpSpPr>
        <p:sp>
          <p:nvSpPr>
            <p:cNvPr id="6876" name="Google Shape;6876;p8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82"/>
          <p:cNvGrpSpPr/>
          <p:nvPr/>
        </p:nvGrpSpPr>
        <p:grpSpPr>
          <a:xfrm>
            <a:off x="2204909" y="1823018"/>
            <a:ext cx="312592" cy="367261"/>
            <a:chOff x="-64022550" y="3727425"/>
            <a:chExt cx="270175" cy="317425"/>
          </a:xfrm>
        </p:grpSpPr>
        <p:sp>
          <p:nvSpPr>
            <p:cNvPr id="6880" name="Google Shape;6880;p8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82"/>
          <p:cNvGrpSpPr/>
          <p:nvPr/>
        </p:nvGrpSpPr>
        <p:grpSpPr>
          <a:xfrm>
            <a:off x="2229047" y="2251918"/>
            <a:ext cx="264317" cy="367290"/>
            <a:chOff x="-64001300" y="4093650"/>
            <a:chExt cx="228450" cy="317450"/>
          </a:xfrm>
        </p:grpSpPr>
        <p:sp>
          <p:nvSpPr>
            <p:cNvPr id="6884" name="Google Shape;6884;p8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82"/>
          <p:cNvGrpSpPr/>
          <p:nvPr/>
        </p:nvGrpSpPr>
        <p:grpSpPr>
          <a:xfrm>
            <a:off x="848051" y="2745210"/>
            <a:ext cx="359972" cy="366480"/>
            <a:chOff x="-62148800" y="3377700"/>
            <a:chExt cx="311125" cy="316750"/>
          </a:xfrm>
        </p:grpSpPr>
        <p:sp>
          <p:nvSpPr>
            <p:cNvPr id="6889" name="Google Shape;6889;p8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82"/>
          <p:cNvGrpSpPr/>
          <p:nvPr/>
        </p:nvGrpSpPr>
        <p:grpSpPr>
          <a:xfrm>
            <a:off x="843958" y="3195207"/>
            <a:ext cx="368157" cy="367290"/>
            <a:chOff x="-62154300" y="3743950"/>
            <a:chExt cx="318200" cy="317450"/>
          </a:xfrm>
        </p:grpSpPr>
        <p:sp>
          <p:nvSpPr>
            <p:cNvPr id="6892" name="Google Shape;6892;p8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82"/>
          <p:cNvGrpSpPr/>
          <p:nvPr/>
        </p:nvGrpSpPr>
        <p:grpSpPr>
          <a:xfrm>
            <a:off x="843944" y="3654187"/>
            <a:ext cx="368186" cy="366364"/>
            <a:chOff x="-62151950" y="4111775"/>
            <a:chExt cx="318225" cy="316650"/>
          </a:xfrm>
        </p:grpSpPr>
        <p:sp>
          <p:nvSpPr>
            <p:cNvPr id="6895" name="Google Shape;6895;p8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82"/>
          <p:cNvGrpSpPr/>
          <p:nvPr/>
        </p:nvGrpSpPr>
        <p:grpSpPr>
          <a:xfrm>
            <a:off x="3062568" y="2744733"/>
            <a:ext cx="368157" cy="367434"/>
            <a:chOff x="-60254550" y="3367325"/>
            <a:chExt cx="318200" cy="317575"/>
          </a:xfrm>
        </p:grpSpPr>
        <p:sp>
          <p:nvSpPr>
            <p:cNvPr id="6900" name="Google Shape;6900;p8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4" name="Google Shape;6904;p82"/>
          <p:cNvGrpSpPr/>
          <p:nvPr/>
        </p:nvGrpSpPr>
        <p:grpSpPr>
          <a:xfrm>
            <a:off x="3063465" y="3195727"/>
            <a:ext cx="366364" cy="366248"/>
            <a:chOff x="-60255350" y="3733825"/>
            <a:chExt cx="316650" cy="316550"/>
          </a:xfrm>
        </p:grpSpPr>
        <p:sp>
          <p:nvSpPr>
            <p:cNvPr id="6905" name="Google Shape;6905;p8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82"/>
          <p:cNvGrpSpPr/>
          <p:nvPr/>
        </p:nvGrpSpPr>
        <p:grpSpPr>
          <a:xfrm>
            <a:off x="3091262" y="3654635"/>
            <a:ext cx="310770" cy="365467"/>
            <a:chOff x="-60232500" y="4101525"/>
            <a:chExt cx="268600" cy="315875"/>
          </a:xfrm>
        </p:grpSpPr>
        <p:sp>
          <p:nvSpPr>
            <p:cNvPr id="6913" name="Google Shape;6913;p8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5" name="Google Shape;6915;p82"/>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6" name="Google Shape;6916;p82"/>
          <p:cNvGrpSpPr/>
          <p:nvPr/>
        </p:nvGrpSpPr>
        <p:grpSpPr>
          <a:xfrm>
            <a:off x="2624262" y="1380466"/>
            <a:ext cx="368186" cy="366364"/>
            <a:chOff x="-63679950" y="3360375"/>
            <a:chExt cx="318225" cy="316650"/>
          </a:xfrm>
        </p:grpSpPr>
        <p:sp>
          <p:nvSpPr>
            <p:cNvPr id="6917" name="Google Shape;6917;p8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1" name="Google Shape;6921;p82"/>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2" name="Google Shape;6922;p82"/>
          <p:cNvGrpSpPr/>
          <p:nvPr/>
        </p:nvGrpSpPr>
        <p:grpSpPr>
          <a:xfrm>
            <a:off x="2622889" y="2251803"/>
            <a:ext cx="370934" cy="367521"/>
            <a:chOff x="-63679950" y="4093450"/>
            <a:chExt cx="320600" cy="317650"/>
          </a:xfrm>
        </p:grpSpPr>
        <p:sp>
          <p:nvSpPr>
            <p:cNvPr id="6923" name="Google Shape;6923;p8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82"/>
          <p:cNvGrpSpPr/>
          <p:nvPr/>
        </p:nvGrpSpPr>
        <p:grpSpPr>
          <a:xfrm>
            <a:off x="1283006" y="2744805"/>
            <a:ext cx="366364" cy="367290"/>
            <a:chOff x="-61784125" y="3377700"/>
            <a:chExt cx="316650" cy="317450"/>
          </a:xfrm>
        </p:grpSpPr>
        <p:sp>
          <p:nvSpPr>
            <p:cNvPr id="6927" name="Google Shape;6927;p8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82"/>
          <p:cNvGrpSpPr/>
          <p:nvPr/>
        </p:nvGrpSpPr>
        <p:grpSpPr>
          <a:xfrm>
            <a:off x="1283006" y="3195207"/>
            <a:ext cx="366364" cy="367290"/>
            <a:chOff x="-61783350" y="3743950"/>
            <a:chExt cx="316650" cy="317450"/>
          </a:xfrm>
        </p:grpSpPr>
        <p:sp>
          <p:nvSpPr>
            <p:cNvPr id="6935" name="Google Shape;6935;p8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7" name="Google Shape;6937;p82"/>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2"/>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2"/>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0" name="Google Shape;6940;p82"/>
          <p:cNvGrpSpPr/>
          <p:nvPr/>
        </p:nvGrpSpPr>
        <p:grpSpPr>
          <a:xfrm>
            <a:off x="3504430" y="3655040"/>
            <a:ext cx="369112" cy="364657"/>
            <a:chOff x="-59869425" y="4102225"/>
            <a:chExt cx="319025" cy="315175"/>
          </a:xfrm>
        </p:grpSpPr>
        <p:sp>
          <p:nvSpPr>
            <p:cNvPr id="6941" name="Google Shape;6941;p8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82"/>
          <p:cNvGrpSpPr/>
          <p:nvPr/>
        </p:nvGrpSpPr>
        <p:grpSpPr>
          <a:xfrm>
            <a:off x="2623233" y="4123862"/>
            <a:ext cx="366364" cy="365467"/>
            <a:chOff x="-59029025" y="3711650"/>
            <a:chExt cx="316650" cy="315875"/>
          </a:xfrm>
        </p:grpSpPr>
        <p:sp>
          <p:nvSpPr>
            <p:cNvPr id="6946" name="Google Shape;6946;p8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3" name="Google Shape;6953;p82"/>
          <p:cNvGrpSpPr/>
          <p:nvPr/>
        </p:nvGrpSpPr>
        <p:grpSpPr>
          <a:xfrm>
            <a:off x="4859311" y="1379917"/>
            <a:ext cx="351940" cy="348188"/>
            <a:chOff x="581525" y="3254850"/>
            <a:chExt cx="297750" cy="294575"/>
          </a:xfrm>
        </p:grpSpPr>
        <p:sp>
          <p:nvSpPr>
            <p:cNvPr id="6954" name="Google Shape;6954;p8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82"/>
          <p:cNvGrpSpPr/>
          <p:nvPr/>
        </p:nvGrpSpPr>
        <p:grpSpPr>
          <a:xfrm>
            <a:off x="4858380" y="1818853"/>
            <a:ext cx="353802" cy="351497"/>
            <a:chOff x="580725" y="3617925"/>
            <a:chExt cx="299325" cy="297375"/>
          </a:xfrm>
        </p:grpSpPr>
        <p:sp>
          <p:nvSpPr>
            <p:cNvPr id="6958" name="Google Shape;6958;p8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8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82"/>
          <p:cNvGrpSpPr/>
          <p:nvPr/>
        </p:nvGrpSpPr>
        <p:grpSpPr>
          <a:xfrm>
            <a:off x="4860242" y="2266043"/>
            <a:ext cx="350079" cy="350079"/>
            <a:chOff x="583100" y="3982600"/>
            <a:chExt cx="296175" cy="296175"/>
          </a:xfrm>
        </p:grpSpPr>
        <p:sp>
          <p:nvSpPr>
            <p:cNvPr id="6964" name="Google Shape;6964;p8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82"/>
          <p:cNvGrpSpPr/>
          <p:nvPr/>
        </p:nvGrpSpPr>
        <p:grpSpPr>
          <a:xfrm>
            <a:off x="7092856" y="1379667"/>
            <a:ext cx="307231" cy="348690"/>
            <a:chOff x="2423775" y="3226875"/>
            <a:chExt cx="259925" cy="295000"/>
          </a:xfrm>
        </p:grpSpPr>
        <p:sp>
          <p:nvSpPr>
            <p:cNvPr id="6972" name="Google Shape;6972;p8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82"/>
          <p:cNvGrpSpPr/>
          <p:nvPr/>
        </p:nvGrpSpPr>
        <p:grpSpPr>
          <a:xfrm>
            <a:off x="7070043" y="1820952"/>
            <a:ext cx="352857" cy="347301"/>
            <a:chOff x="2404875" y="3592725"/>
            <a:chExt cx="298525" cy="293825"/>
          </a:xfrm>
        </p:grpSpPr>
        <p:sp>
          <p:nvSpPr>
            <p:cNvPr id="6976" name="Google Shape;6976;p8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82"/>
          <p:cNvGrpSpPr/>
          <p:nvPr/>
        </p:nvGrpSpPr>
        <p:grpSpPr>
          <a:xfrm>
            <a:off x="7070974" y="2266517"/>
            <a:ext cx="350995" cy="349133"/>
            <a:chOff x="2404875" y="3955825"/>
            <a:chExt cx="296950" cy="295375"/>
          </a:xfrm>
        </p:grpSpPr>
        <p:sp>
          <p:nvSpPr>
            <p:cNvPr id="6980" name="Google Shape;6980;p8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8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82"/>
          <p:cNvGrpSpPr/>
          <p:nvPr/>
        </p:nvGrpSpPr>
        <p:grpSpPr>
          <a:xfrm>
            <a:off x="5764954" y="2730711"/>
            <a:ext cx="349163" cy="350079"/>
            <a:chOff x="4263650" y="3235150"/>
            <a:chExt cx="295400" cy="296175"/>
          </a:xfrm>
        </p:grpSpPr>
        <p:sp>
          <p:nvSpPr>
            <p:cNvPr id="6985" name="Google Shape;6985;p8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82"/>
          <p:cNvGrpSpPr/>
          <p:nvPr/>
        </p:nvGrpSpPr>
        <p:grpSpPr>
          <a:xfrm>
            <a:off x="5762634" y="3189872"/>
            <a:ext cx="353802" cy="327739"/>
            <a:chOff x="4266025" y="3609275"/>
            <a:chExt cx="299325" cy="277275"/>
          </a:xfrm>
        </p:grpSpPr>
        <p:sp>
          <p:nvSpPr>
            <p:cNvPr id="6991" name="Google Shape;6991;p8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82"/>
          <p:cNvGrpSpPr/>
          <p:nvPr/>
        </p:nvGrpSpPr>
        <p:grpSpPr>
          <a:xfrm>
            <a:off x="5763092" y="3655259"/>
            <a:ext cx="352886" cy="349133"/>
            <a:chOff x="4263650" y="3963700"/>
            <a:chExt cx="298550" cy="295375"/>
          </a:xfrm>
        </p:grpSpPr>
        <p:sp>
          <p:nvSpPr>
            <p:cNvPr id="6994" name="Google Shape;6994;p8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82"/>
          <p:cNvGrpSpPr/>
          <p:nvPr/>
        </p:nvGrpSpPr>
        <p:grpSpPr>
          <a:xfrm>
            <a:off x="8041429" y="2730711"/>
            <a:ext cx="226264" cy="350079"/>
            <a:chOff x="6164975" y="3211525"/>
            <a:chExt cx="191425" cy="296175"/>
          </a:xfrm>
        </p:grpSpPr>
        <p:sp>
          <p:nvSpPr>
            <p:cNvPr id="7002" name="Google Shape;7002;p8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82"/>
          <p:cNvGrpSpPr/>
          <p:nvPr/>
        </p:nvGrpSpPr>
        <p:grpSpPr>
          <a:xfrm>
            <a:off x="5303466" y="1378987"/>
            <a:ext cx="352886" cy="350049"/>
            <a:chOff x="946175" y="3253275"/>
            <a:chExt cx="298550" cy="296150"/>
          </a:xfrm>
        </p:grpSpPr>
        <p:sp>
          <p:nvSpPr>
            <p:cNvPr id="7010" name="Google Shape;7010;p8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8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8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82"/>
          <p:cNvGrpSpPr/>
          <p:nvPr/>
        </p:nvGrpSpPr>
        <p:grpSpPr>
          <a:xfrm>
            <a:off x="5304397" y="1820951"/>
            <a:ext cx="351024" cy="347301"/>
            <a:chOff x="946175" y="3619500"/>
            <a:chExt cx="296975" cy="293825"/>
          </a:xfrm>
        </p:grpSpPr>
        <p:sp>
          <p:nvSpPr>
            <p:cNvPr id="7016" name="Google Shape;7016;p8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82"/>
          <p:cNvGrpSpPr/>
          <p:nvPr/>
        </p:nvGrpSpPr>
        <p:grpSpPr>
          <a:xfrm>
            <a:off x="5303939" y="2265585"/>
            <a:ext cx="351940" cy="350995"/>
            <a:chOff x="944600" y="3981825"/>
            <a:chExt cx="297750" cy="296950"/>
          </a:xfrm>
        </p:grpSpPr>
        <p:sp>
          <p:nvSpPr>
            <p:cNvPr id="7023" name="Google Shape;7023;p8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82"/>
          <p:cNvGrpSpPr/>
          <p:nvPr/>
        </p:nvGrpSpPr>
        <p:grpSpPr>
          <a:xfrm>
            <a:off x="7520875" y="1379445"/>
            <a:ext cx="350079" cy="349133"/>
            <a:chOff x="2768750" y="3227275"/>
            <a:chExt cx="296175" cy="295375"/>
          </a:xfrm>
        </p:grpSpPr>
        <p:sp>
          <p:nvSpPr>
            <p:cNvPr id="7028" name="Google Shape;7028;p8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8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8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82"/>
          <p:cNvGrpSpPr/>
          <p:nvPr/>
        </p:nvGrpSpPr>
        <p:grpSpPr>
          <a:xfrm>
            <a:off x="7541826" y="1820317"/>
            <a:ext cx="308177" cy="348572"/>
            <a:chOff x="2786075" y="3591800"/>
            <a:chExt cx="260725" cy="294900"/>
          </a:xfrm>
        </p:grpSpPr>
        <p:sp>
          <p:nvSpPr>
            <p:cNvPr id="7037" name="Google Shape;7037;p8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82"/>
          <p:cNvGrpSpPr/>
          <p:nvPr/>
        </p:nvGrpSpPr>
        <p:grpSpPr>
          <a:xfrm>
            <a:off x="7582324" y="2266044"/>
            <a:ext cx="227180" cy="350079"/>
            <a:chOff x="2819150" y="3955025"/>
            <a:chExt cx="192200" cy="296175"/>
          </a:xfrm>
        </p:grpSpPr>
        <p:sp>
          <p:nvSpPr>
            <p:cNvPr id="7043" name="Google Shape;7043;p8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7" name="Google Shape;7047;p82"/>
          <p:cNvGrpSpPr/>
          <p:nvPr/>
        </p:nvGrpSpPr>
        <p:grpSpPr>
          <a:xfrm>
            <a:off x="6206097" y="2731642"/>
            <a:ext cx="349133" cy="348217"/>
            <a:chOff x="4629125" y="3235150"/>
            <a:chExt cx="295375" cy="294600"/>
          </a:xfrm>
        </p:grpSpPr>
        <p:sp>
          <p:nvSpPr>
            <p:cNvPr id="7048" name="Google Shape;7048;p8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8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82"/>
          <p:cNvGrpSpPr/>
          <p:nvPr/>
        </p:nvGrpSpPr>
        <p:grpSpPr>
          <a:xfrm>
            <a:off x="6206082" y="3179175"/>
            <a:ext cx="349163" cy="349133"/>
            <a:chOff x="4628325" y="3599825"/>
            <a:chExt cx="295400" cy="295375"/>
          </a:xfrm>
        </p:grpSpPr>
        <p:sp>
          <p:nvSpPr>
            <p:cNvPr id="7054" name="Google Shape;7054;p8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8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82"/>
          <p:cNvGrpSpPr/>
          <p:nvPr/>
        </p:nvGrpSpPr>
        <p:grpSpPr>
          <a:xfrm>
            <a:off x="6227033" y="3654786"/>
            <a:ext cx="307261" cy="350079"/>
            <a:chOff x="4645650" y="3962900"/>
            <a:chExt cx="259950" cy="296175"/>
          </a:xfrm>
        </p:grpSpPr>
        <p:sp>
          <p:nvSpPr>
            <p:cNvPr id="7067" name="Google Shape;7067;p8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82"/>
          <p:cNvGrpSpPr/>
          <p:nvPr/>
        </p:nvGrpSpPr>
        <p:grpSpPr>
          <a:xfrm>
            <a:off x="7979994" y="3179648"/>
            <a:ext cx="349133" cy="348188"/>
            <a:chOff x="6143725" y="3582500"/>
            <a:chExt cx="295375" cy="294575"/>
          </a:xfrm>
        </p:grpSpPr>
        <p:sp>
          <p:nvSpPr>
            <p:cNvPr id="7074" name="Google Shape;7074;p8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8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82"/>
          <p:cNvGrpSpPr/>
          <p:nvPr/>
        </p:nvGrpSpPr>
        <p:grpSpPr>
          <a:xfrm>
            <a:off x="5748820" y="1378987"/>
            <a:ext cx="350995" cy="350049"/>
            <a:chOff x="1310075" y="3253275"/>
            <a:chExt cx="296950" cy="296150"/>
          </a:xfrm>
        </p:grpSpPr>
        <p:sp>
          <p:nvSpPr>
            <p:cNvPr id="7082" name="Google Shape;7082;p8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5" name="Google Shape;7085;p82"/>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6" name="Google Shape;7086;p82"/>
          <p:cNvGrpSpPr/>
          <p:nvPr/>
        </p:nvGrpSpPr>
        <p:grpSpPr>
          <a:xfrm>
            <a:off x="5748347" y="2265246"/>
            <a:ext cx="351941" cy="351675"/>
            <a:chOff x="1310075" y="3980250"/>
            <a:chExt cx="297750" cy="297525"/>
          </a:xfrm>
        </p:grpSpPr>
        <p:sp>
          <p:nvSpPr>
            <p:cNvPr id="7087" name="Google Shape;7087;p8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82"/>
          <p:cNvGrpSpPr/>
          <p:nvPr/>
        </p:nvGrpSpPr>
        <p:grpSpPr>
          <a:xfrm>
            <a:off x="8013136" y="1379445"/>
            <a:ext cx="266305" cy="349133"/>
            <a:chOff x="3167275" y="3227275"/>
            <a:chExt cx="225300" cy="295375"/>
          </a:xfrm>
        </p:grpSpPr>
        <p:sp>
          <p:nvSpPr>
            <p:cNvPr id="7092" name="Google Shape;7092;p8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7" name="Google Shape;7097;p82"/>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8" name="Google Shape;7098;p82"/>
          <p:cNvGrpSpPr/>
          <p:nvPr/>
        </p:nvGrpSpPr>
        <p:grpSpPr>
          <a:xfrm>
            <a:off x="7970318" y="2266502"/>
            <a:ext cx="351940" cy="349163"/>
            <a:chOff x="3133425" y="3955025"/>
            <a:chExt cx="297750" cy="295400"/>
          </a:xfrm>
        </p:grpSpPr>
        <p:sp>
          <p:nvSpPr>
            <p:cNvPr id="7099" name="Google Shape;7099;p8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8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82"/>
          <p:cNvGrpSpPr/>
          <p:nvPr/>
        </p:nvGrpSpPr>
        <p:grpSpPr>
          <a:xfrm>
            <a:off x="6650491" y="2730090"/>
            <a:ext cx="350079" cy="351320"/>
            <a:chOff x="4991425" y="3234750"/>
            <a:chExt cx="296175" cy="297225"/>
          </a:xfrm>
        </p:grpSpPr>
        <p:sp>
          <p:nvSpPr>
            <p:cNvPr id="7103" name="Google Shape;7103;p8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82"/>
          <p:cNvGrpSpPr/>
          <p:nvPr/>
        </p:nvGrpSpPr>
        <p:grpSpPr>
          <a:xfrm>
            <a:off x="6650491" y="3199653"/>
            <a:ext cx="350079" cy="308177"/>
            <a:chOff x="4991425" y="3617150"/>
            <a:chExt cx="296175" cy="260725"/>
          </a:xfrm>
        </p:grpSpPr>
        <p:sp>
          <p:nvSpPr>
            <p:cNvPr id="7110" name="Google Shape;7110;p8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8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82"/>
          <p:cNvGrpSpPr/>
          <p:nvPr/>
        </p:nvGrpSpPr>
        <p:grpSpPr>
          <a:xfrm>
            <a:off x="6727764" y="3655244"/>
            <a:ext cx="195532" cy="349163"/>
            <a:chOff x="5056800" y="3962900"/>
            <a:chExt cx="165425" cy="295400"/>
          </a:xfrm>
        </p:grpSpPr>
        <p:sp>
          <p:nvSpPr>
            <p:cNvPr id="7118" name="Google Shape;7118;p8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82"/>
          <p:cNvGrpSpPr/>
          <p:nvPr/>
        </p:nvGrpSpPr>
        <p:grpSpPr>
          <a:xfrm>
            <a:off x="7979062" y="3655260"/>
            <a:ext cx="350995" cy="349133"/>
            <a:chOff x="6168925" y="3936925"/>
            <a:chExt cx="296950" cy="295375"/>
          </a:xfrm>
        </p:grpSpPr>
        <p:sp>
          <p:nvSpPr>
            <p:cNvPr id="7122" name="Google Shape;7122;p8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82"/>
          <p:cNvGrpSpPr/>
          <p:nvPr/>
        </p:nvGrpSpPr>
        <p:grpSpPr>
          <a:xfrm>
            <a:off x="6192781" y="1372332"/>
            <a:ext cx="348188" cy="349133"/>
            <a:chOff x="1674750" y="3254050"/>
            <a:chExt cx="294575" cy="295375"/>
          </a:xfrm>
        </p:grpSpPr>
        <p:sp>
          <p:nvSpPr>
            <p:cNvPr id="7129" name="Google Shape;7129;p8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2" name="Google Shape;7132;p82"/>
          <p:cNvGrpSpPr/>
          <p:nvPr/>
        </p:nvGrpSpPr>
        <p:grpSpPr>
          <a:xfrm>
            <a:off x="6207177" y="1820035"/>
            <a:ext cx="319347" cy="349133"/>
            <a:chOff x="1687350" y="3618725"/>
            <a:chExt cx="270175" cy="295375"/>
          </a:xfrm>
        </p:grpSpPr>
        <p:sp>
          <p:nvSpPr>
            <p:cNvPr id="7133" name="Google Shape;7133;p8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82"/>
          <p:cNvGrpSpPr/>
          <p:nvPr/>
        </p:nvGrpSpPr>
        <p:grpSpPr>
          <a:xfrm>
            <a:off x="6190880" y="2266516"/>
            <a:ext cx="351940" cy="349133"/>
            <a:chOff x="1672375" y="3982600"/>
            <a:chExt cx="297750" cy="295375"/>
          </a:xfrm>
        </p:grpSpPr>
        <p:sp>
          <p:nvSpPr>
            <p:cNvPr id="7137" name="Google Shape;7137;p8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82"/>
          <p:cNvGrpSpPr/>
          <p:nvPr/>
        </p:nvGrpSpPr>
        <p:grpSpPr>
          <a:xfrm>
            <a:off x="4882872" y="2730711"/>
            <a:ext cx="350079" cy="350079"/>
            <a:chOff x="3497300" y="3227275"/>
            <a:chExt cx="296175" cy="296175"/>
          </a:xfrm>
        </p:grpSpPr>
        <p:sp>
          <p:nvSpPr>
            <p:cNvPr id="7141" name="Google Shape;7141;p8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82"/>
          <p:cNvGrpSpPr/>
          <p:nvPr/>
        </p:nvGrpSpPr>
        <p:grpSpPr>
          <a:xfrm>
            <a:off x="4883345" y="3180106"/>
            <a:ext cx="349133" cy="347272"/>
            <a:chOff x="3497300" y="3591950"/>
            <a:chExt cx="295375" cy="293800"/>
          </a:xfrm>
        </p:grpSpPr>
        <p:sp>
          <p:nvSpPr>
            <p:cNvPr id="7150" name="Google Shape;7150;p8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82"/>
          <p:cNvGrpSpPr/>
          <p:nvPr/>
        </p:nvGrpSpPr>
        <p:grpSpPr>
          <a:xfrm>
            <a:off x="4883345" y="3655244"/>
            <a:ext cx="349133" cy="349163"/>
            <a:chOff x="3497300" y="3955025"/>
            <a:chExt cx="295375" cy="295400"/>
          </a:xfrm>
        </p:grpSpPr>
        <p:sp>
          <p:nvSpPr>
            <p:cNvPr id="7159" name="Google Shape;7159;p8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2" name="Google Shape;7162;p82"/>
          <p:cNvGrpSpPr/>
          <p:nvPr/>
        </p:nvGrpSpPr>
        <p:grpSpPr>
          <a:xfrm>
            <a:off x="7107917" y="2731435"/>
            <a:ext cx="327739" cy="348631"/>
            <a:chOff x="5364750" y="3235150"/>
            <a:chExt cx="277275" cy="294950"/>
          </a:xfrm>
        </p:grpSpPr>
        <p:sp>
          <p:nvSpPr>
            <p:cNvPr id="7163" name="Google Shape;7163;p8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82"/>
          <p:cNvGrpSpPr/>
          <p:nvPr/>
        </p:nvGrpSpPr>
        <p:grpSpPr>
          <a:xfrm>
            <a:off x="7096274" y="3177771"/>
            <a:ext cx="351024" cy="351941"/>
            <a:chOff x="5355300" y="3598250"/>
            <a:chExt cx="296975" cy="297750"/>
          </a:xfrm>
        </p:grpSpPr>
        <p:sp>
          <p:nvSpPr>
            <p:cNvPr id="7172" name="Google Shape;7172;p8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82"/>
          <p:cNvGrpSpPr/>
          <p:nvPr/>
        </p:nvGrpSpPr>
        <p:grpSpPr>
          <a:xfrm>
            <a:off x="7100470" y="3716693"/>
            <a:ext cx="342632" cy="226264"/>
            <a:chOff x="5358450" y="4015675"/>
            <a:chExt cx="289875" cy="191425"/>
          </a:xfrm>
        </p:grpSpPr>
        <p:sp>
          <p:nvSpPr>
            <p:cNvPr id="7181" name="Google Shape;7181;p8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82"/>
          <p:cNvGrpSpPr/>
          <p:nvPr/>
        </p:nvGrpSpPr>
        <p:grpSpPr>
          <a:xfrm>
            <a:off x="6226953" y="4099224"/>
            <a:ext cx="351024" cy="325464"/>
            <a:chOff x="6543825" y="3202075"/>
            <a:chExt cx="296975" cy="275350"/>
          </a:xfrm>
        </p:grpSpPr>
        <p:sp>
          <p:nvSpPr>
            <p:cNvPr id="7186" name="Google Shape;7186;p8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82"/>
          <p:cNvGrpSpPr/>
          <p:nvPr/>
        </p:nvGrpSpPr>
        <p:grpSpPr>
          <a:xfrm>
            <a:off x="6633934" y="1378972"/>
            <a:ext cx="350079" cy="350079"/>
            <a:chOff x="2037825" y="3254050"/>
            <a:chExt cx="296175" cy="296175"/>
          </a:xfrm>
        </p:grpSpPr>
        <p:sp>
          <p:nvSpPr>
            <p:cNvPr id="7194" name="Google Shape;7194;p8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8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8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82"/>
          <p:cNvGrpSpPr/>
          <p:nvPr/>
        </p:nvGrpSpPr>
        <p:grpSpPr>
          <a:xfrm>
            <a:off x="6632072" y="1820139"/>
            <a:ext cx="353802" cy="348926"/>
            <a:chOff x="2034675" y="3617925"/>
            <a:chExt cx="299325" cy="295200"/>
          </a:xfrm>
        </p:grpSpPr>
        <p:sp>
          <p:nvSpPr>
            <p:cNvPr id="7201" name="Google Shape;7201;p8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82"/>
          <p:cNvGrpSpPr/>
          <p:nvPr/>
        </p:nvGrpSpPr>
        <p:grpSpPr>
          <a:xfrm>
            <a:off x="6633934" y="2266516"/>
            <a:ext cx="350079" cy="349133"/>
            <a:chOff x="2037825" y="3981825"/>
            <a:chExt cx="296175" cy="295375"/>
          </a:xfrm>
        </p:grpSpPr>
        <p:sp>
          <p:nvSpPr>
            <p:cNvPr id="7207" name="Google Shape;7207;p8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0" name="Google Shape;7210;p82"/>
          <p:cNvGrpSpPr/>
          <p:nvPr/>
        </p:nvGrpSpPr>
        <p:grpSpPr>
          <a:xfrm>
            <a:off x="5318952" y="2762832"/>
            <a:ext cx="350079" cy="285837"/>
            <a:chOff x="3860400" y="3254050"/>
            <a:chExt cx="296175" cy="241825"/>
          </a:xfrm>
        </p:grpSpPr>
        <p:sp>
          <p:nvSpPr>
            <p:cNvPr id="7211" name="Google Shape;7211;p8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82"/>
          <p:cNvGrpSpPr/>
          <p:nvPr/>
        </p:nvGrpSpPr>
        <p:grpSpPr>
          <a:xfrm>
            <a:off x="5318479" y="3178702"/>
            <a:ext cx="351024" cy="350079"/>
            <a:chOff x="3859600" y="3591950"/>
            <a:chExt cx="296975" cy="296175"/>
          </a:xfrm>
        </p:grpSpPr>
        <p:sp>
          <p:nvSpPr>
            <p:cNvPr id="7219" name="Google Shape;7219;p8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82"/>
          <p:cNvGrpSpPr/>
          <p:nvPr/>
        </p:nvGrpSpPr>
        <p:grpSpPr>
          <a:xfrm>
            <a:off x="5318952" y="3654786"/>
            <a:ext cx="350079" cy="350079"/>
            <a:chOff x="3860400" y="3955025"/>
            <a:chExt cx="296175" cy="296175"/>
          </a:xfrm>
        </p:grpSpPr>
        <p:sp>
          <p:nvSpPr>
            <p:cNvPr id="7223" name="Google Shape;7223;p8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82"/>
          <p:cNvGrpSpPr/>
          <p:nvPr/>
        </p:nvGrpSpPr>
        <p:grpSpPr>
          <a:xfrm>
            <a:off x="7534167" y="2731184"/>
            <a:ext cx="355664" cy="349133"/>
            <a:chOff x="5716825" y="3235950"/>
            <a:chExt cx="300900" cy="295375"/>
          </a:xfrm>
        </p:grpSpPr>
        <p:sp>
          <p:nvSpPr>
            <p:cNvPr id="7229" name="Google Shape;7229;p8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82"/>
          <p:cNvGrpSpPr/>
          <p:nvPr/>
        </p:nvGrpSpPr>
        <p:grpSpPr>
          <a:xfrm>
            <a:off x="7547199" y="3189872"/>
            <a:ext cx="329601" cy="327739"/>
            <a:chOff x="5727850" y="3609275"/>
            <a:chExt cx="278850" cy="277275"/>
          </a:xfrm>
        </p:grpSpPr>
        <p:sp>
          <p:nvSpPr>
            <p:cNvPr id="7234" name="Google Shape;7234;p8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82"/>
          <p:cNvGrpSpPr/>
          <p:nvPr/>
        </p:nvGrpSpPr>
        <p:grpSpPr>
          <a:xfrm>
            <a:off x="7558383" y="3655259"/>
            <a:ext cx="307231" cy="349133"/>
            <a:chOff x="5736525" y="3963700"/>
            <a:chExt cx="259925" cy="295375"/>
          </a:xfrm>
        </p:grpSpPr>
        <p:sp>
          <p:nvSpPr>
            <p:cNvPr id="7240" name="Google Shape;7240;p8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82"/>
          <p:cNvGrpSpPr/>
          <p:nvPr/>
        </p:nvGrpSpPr>
        <p:grpSpPr>
          <a:xfrm>
            <a:off x="6649963" y="4104585"/>
            <a:ext cx="351024" cy="350079"/>
            <a:chOff x="6553275" y="3604550"/>
            <a:chExt cx="296975" cy="296175"/>
          </a:xfrm>
        </p:grpSpPr>
        <p:sp>
          <p:nvSpPr>
            <p:cNvPr id="7248" name="Google Shape;7248;p8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4" name="Google Shape;7254;p82"/>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255" name="Google Shape;7255;p82"/>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59"/>
        <p:cNvGrpSpPr/>
        <p:nvPr/>
      </p:nvGrpSpPr>
      <p:grpSpPr>
        <a:xfrm>
          <a:off x="0" y="0"/>
          <a:ext cx="0" cy="0"/>
          <a:chOff x="0" y="0"/>
          <a:chExt cx="0" cy="0"/>
        </a:xfrm>
      </p:grpSpPr>
      <p:grpSp>
        <p:nvGrpSpPr>
          <p:cNvPr id="7260" name="Google Shape;7260;p83"/>
          <p:cNvGrpSpPr/>
          <p:nvPr/>
        </p:nvGrpSpPr>
        <p:grpSpPr>
          <a:xfrm>
            <a:off x="877057" y="1380546"/>
            <a:ext cx="294401" cy="353645"/>
            <a:chOff x="-35814600" y="3202075"/>
            <a:chExt cx="242625" cy="291450"/>
          </a:xfrm>
        </p:grpSpPr>
        <p:sp>
          <p:nvSpPr>
            <p:cNvPr id="7261" name="Google Shape;7261;p8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83"/>
          <p:cNvGrpSpPr/>
          <p:nvPr/>
        </p:nvGrpSpPr>
        <p:grpSpPr>
          <a:xfrm>
            <a:off x="847435" y="1821466"/>
            <a:ext cx="353645" cy="353888"/>
            <a:chOff x="-35839800" y="3561025"/>
            <a:chExt cx="291450" cy="291650"/>
          </a:xfrm>
        </p:grpSpPr>
        <p:sp>
          <p:nvSpPr>
            <p:cNvPr id="7269" name="Google Shape;7269;p8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6" name="Google Shape;7276;p83"/>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7" name="Google Shape;7277;p83"/>
          <p:cNvGrpSpPr/>
          <p:nvPr/>
        </p:nvGrpSpPr>
        <p:grpSpPr>
          <a:xfrm>
            <a:off x="3084980" y="1380546"/>
            <a:ext cx="353645" cy="353645"/>
            <a:chOff x="-34003850" y="3227275"/>
            <a:chExt cx="291450" cy="291450"/>
          </a:xfrm>
        </p:grpSpPr>
        <p:sp>
          <p:nvSpPr>
            <p:cNvPr id="7278" name="Google Shape;7278;p8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3" name="Google Shape;7283;p83"/>
          <p:cNvGrpSpPr/>
          <p:nvPr/>
        </p:nvGrpSpPr>
        <p:grpSpPr>
          <a:xfrm>
            <a:off x="3084510" y="1821238"/>
            <a:ext cx="354586" cy="354343"/>
            <a:chOff x="-34004625" y="3585850"/>
            <a:chExt cx="292225" cy="292025"/>
          </a:xfrm>
        </p:grpSpPr>
        <p:sp>
          <p:nvSpPr>
            <p:cNvPr id="7284" name="Google Shape;7284;p8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83"/>
          <p:cNvGrpSpPr/>
          <p:nvPr/>
        </p:nvGrpSpPr>
        <p:grpSpPr>
          <a:xfrm>
            <a:off x="3084025" y="2256439"/>
            <a:ext cx="355557" cy="354616"/>
            <a:chOff x="-34005425" y="3945575"/>
            <a:chExt cx="293025" cy="292250"/>
          </a:xfrm>
        </p:grpSpPr>
        <p:sp>
          <p:nvSpPr>
            <p:cNvPr id="7290" name="Google Shape;7290;p8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83"/>
          <p:cNvGrpSpPr/>
          <p:nvPr/>
        </p:nvGrpSpPr>
        <p:grpSpPr>
          <a:xfrm>
            <a:off x="1731124" y="2729615"/>
            <a:ext cx="358408" cy="355557"/>
            <a:chOff x="-32174975" y="3192625"/>
            <a:chExt cx="295375" cy="293025"/>
          </a:xfrm>
        </p:grpSpPr>
        <p:sp>
          <p:nvSpPr>
            <p:cNvPr id="7294" name="Google Shape;7294;p8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8" name="Google Shape;7298;p83"/>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3"/>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0" name="Google Shape;7300;p83"/>
          <p:cNvGrpSpPr/>
          <p:nvPr/>
        </p:nvGrpSpPr>
        <p:grpSpPr>
          <a:xfrm>
            <a:off x="3970274" y="2730570"/>
            <a:ext cx="354586" cy="353645"/>
            <a:chOff x="-30345325" y="3184750"/>
            <a:chExt cx="292225" cy="291450"/>
          </a:xfrm>
        </p:grpSpPr>
        <p:sp>
          <p:nvSpPr>
            <p:cNvPr id="7301" name="Google Shape;7301;p8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83"/>
          <p:cNvGrpSpPr/>
          <p:nvPr/>
        </p:nvGrpSpPr>
        <p:grpSpPr>
          <a:xfrm>
            <a:off x="1295026" y="1380546"/>
            <a:ext cx="353645" cy="353645"/>
            <a:chOff x="-35481425" y="3202075"/>
            <a:chExt cx="291450" cy="291450"/>
          </a:xfrm>
        </p:grpSpPr>
        <p:sp>
          <p:nvSpPr>
            <p:cNvPr id="7307" name="Google Shape;7307;p8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83"/>
          <p:cNvGrpSpPr/>
          <p:nvPr/>
        </p:nvGrpSpPr>
        <p:grpSpPr>
          <a:xfrm>
            <a:off x="1294556" y="1822072"/>
            <a:ext cx="354586" cy="352675"/>
            <a:chOff x="-35482200" y="3561225"/>
            <a:chExt cx="292225" cy="290650"/>
          </a:xfrm>
        </p:grpSpPr>
        <p:sp>
          <p:nvSpPr>
            <p:cNvPr id="7315" name="Google Shape;7315;p8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8" name="Google Shape;7318;p83"/>
          <p:cNvGrpSpPr/>
          <p:nvPr/>
        </p:nvGrpSpPr>
        <p:grpSpPr>
          <a:xfrm>
            <a:off x="1295026" y="2256940"/>
            <a:ext cx="353645" cy="353615"/>
            <a:chOff x="-35481425" y="3919600"/>
            <a:chExt cx="291450" cy="291425"/>
          </a:xfrm>
        </p:grpSpPr>
        <p:sp>
          <p:nvSpPr>
            <p:cNvPr id="7319" name="Google Shape;7319;p8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8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7" name="Google Shape;7327;p83"/>
          <p:cNvGrpSpPr/>
          <p:nvPr/>
        </p:nvGrpSpPr>
        <p:grpSpPr>
          <a:xfrm>
            <a:off x="3530661" y="1381031"/>
            <a:ext cx="357468" cy="352675"/>
            <a:chOff x="-33645475" y="3228075"/>
            <a:chExt cx="294600" cy="290650"/>
          </a:xfrm>
        </p:grpSpPr>
        <p:sp>
          <p:nvSpPr>
            <p:cNvPr id="7328" name="Google Shape;7328;p8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83"/>
          <p:cNvGrpSpPr/>
          <p:nvPr/>
        </p:nvGrpSpPr>
        <p:grpSpPr>
          <a:xfrm>
            <a:off x="3531631" y="1821116"/>
            <a:ext cx="355526" cy="354586"/>
            <a:chOff x="-33646250" y="3586425"/>
            <a:chExt cx="293000" cy="292225"/>
          </a:xfrm>
        </p:grpSpPr>
        <p:sp>
          <p:nvSpPr>
            <p:cNvPr id="7336" name="Google Shape;7336;p8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83"/>
          <p:cNvGrpSpPr/>
          <p:nvPr/>
        </p:nvGrpSpPr>
        <p:grpSpPr>
          <a:xfrm>
            <a:off x="3532101" y="2255969"/>
            <a:ext cx="354586" cy="355557"/>
            <a:chOff x="-33645475" y="3944800"/>
            <a:chExt cx="292225" cy="293025"/>
          </a:xfrm>
        </p:grpSpPr>
        <p:sp>
          <p:nvSpPr>
            <p:cNvPr id="7339" name="Google Shape;7339;p8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83"/>
          <p:cNvGrpSpPr/>
          <p:nvPr/>
        </p:nvGrpSpPr>
        <p:grpSpPr>
          <a:xfrm>
            <a:off x="2185320" y="2729706"/>
            <a:ext cx="352675" cy="355375"/>
            <a:chOff x="-31809525" y="3192625"/>
            <a:chExt cx="290650" cy="292875"/>
          </a:xfrm>
        </p:grpSpPr>
        <p:sp>
          <p:nvSpPr>
            <p:cNvPr id="7350" name="Google Shape;7350;p8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83"/>
          <p:cNvGrpSpPr/>
          <p:nvPr/>
        </p:nvGrpSpPr>
        <p:grpSpPr>
          <a:xfrm>
            <a:off x="2184835" y="3200258"/>
            <a:ext cx="353645" cy="355557"/>
            <a:chOff x="-31811100" y="3550975"/>
            <a:chExt cx="291450" cy="293025"/>
          </a:xfrm>
        </p:grpSpPr>
        <p:sp>
          <p:nvSpPr>
            <p:cNvPr id="7355" name="Google Shape;7355;p8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83"/>
          <p:cNvGrpSpPr/>
          <p:nvPr/>
        </p:nvGrpSpPr>
        <p:grpSpPr>
          <a:xfrm>
            <a:off x="2178631" y="3664562"/>
            <a:ext cx="366052" cy="356831"/>
            <a:chOff x="-31817400" y="3910025"/>
            <a:chExt cx="301675" cy="294075"/>
          </a:xfrm>
        </p:grpSpPr>
        <p:sp>
          <p:nvSpPr>
            <p:cNvPr id="7363" name="Google Shape;7363;p8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83"/>
          <p:cNvGrpSpPr/>
          <p:nvPr/>
        </p:nvGrpSpPr>
        <p:grpSpPr>
          <a:xfrm>
            <a:off x="3970259" y="3200743"/>
            <a:ext cx="354616" cy="354586"/>
            <a:chOff x="-30354000" y="3569100"/>
            <a:chExt cx="292250" cy="292225"/>
          </a:xfrm>
        </p:grpSpPr>
        <p:sp>
          <p:nvSpPr>
            <p:cNvPr id="7367" name="Google Shape;7367;p8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83"/>
          <p:cNvGrpSpPr/>
          <p:nvPr/>
        </p:nvGrpSpPr>
        <p:grpSpPr>
          <a:xfrm>
            <a:off x="1748837" y="1380546"/>
            <a:ext cx="342148" cy="353645"/>
            <a:chOff x="-35118325" y="3202075"/>
            <a:chExt cx="281975" cy="291450"/>
          </a:xfrm>
        </p:grpSpPr>
        <p:sp>
          <p:nvSpPr>
            <p:cNvPr id="7374" name="Google Shape;7374;p8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83"/>
          <p:cNvGrpSpPr/>
          <p:nvPr/>
        </p:nvGrpSpPr>
        <p:grpSpPr>
          <a:xfrm>
            <a:off x="1742618" y="1821799"/>
            <a:ext cx="354586" cy="353221"/>
            <a:chOff x="-35123050" y="3561225"/>
            <a:chExt cx="292225" cy="291100"/>
          </a:xfrm>
        </p:grpSpPr>
        <p:sp>
          <p:nvSpPr>
            <p:cNvPr id="7379" name="Google Shape;7379;p8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83"/>
          <p:cNvGrpSpPr/>
          <p:nvPr/>
        </p:nvGrpSpPr>
        <p:grpSpPr>
          <a:xfrm>
            <a:off x="1784677" y="2256940"/>
            <a:ext cx="270467" cy="353615"/>
            <a:chOff x="-35089175" y="3919600"/>
            <a:chExt cx="222900" cy="291425"/>
          </a:xfrm>
        </p:grpSpPr>
        <p:sp>
          <p:nvSpPr>
            <p:cNvPr id="7382" name="Google Shape;7382;p8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83"/>
          <p:cNvGrpSpPr/>
          <p:nvPr/>
        </p:nvGrpSpPr>
        <p:grpSpPr>
          <a:xfrm>
            <a:off x="3981673" y="1380303"/>
            <a:ext cx="336445" cy="354131"/>
            <a:chOff x="-33277650" y="3226875"/>
            <a:chExt cx="277275" cy="291850"/>
          </a:xfrm>
        </p:grpSpPr>
        <p:sp>
          <p:nvSpPr>
            <p:cNvPr id="7385" name="Google Shape;7385;p8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83"/>
          <p:cNvGrpSpPr/>
          <p:nvPr/>
        </p:nvGrpSpPr>
        <p:grpSpPr>
          <a:xfrm>
            <a:off x="3973073" y="1821587"/>
            <a:ext cx="353645" cy="353645"/>
            <a:chOff x="-33286325" y="3586425"/>
            <a:chExt cx="291450" cy="291450"/>
          </a:xfrm>
        </p:grpSpPr>
        <p:sp>
          <p:nvSpPr>
            <p:cNvPr id="7393" name="Google Shape;7393;p8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83"/>
          <p:cNvGrpSpPr/>
          <p:nvPr/>
        </p:nvGrpSpPr>
        <p:grpSpPr>
          <a:xfrm>
            <a:off x="3973073" y="2255969"/>
            <a:ext cx="353645" cy="355557"/>
            <a:chOff x="-33286325" y="3944800"/>
            <a:chExt cx="291450" cy="293025"/>
          </a:xfrm>
        </p:grpSpPr>
        <p:sp>
          <p:nvSpPr>
            <p:cNvPr id="7399" name="Google Shape;7399;p8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83"/>
          <p:cNvGrpSpPr/>
          <p:nvPr/>
        </p:nvGrpSpPr>
        <p:grpSpPr>
          <a:xfrm>
            <a:off x="2631470" y="2729129"/>
            <a:ext cx="353645" cy="356527"/>
            <a:chOff x="-31452725" y="3191825"/>
            <a:chExt cx="291450" cy="293825"/>
          </a:xfrm>
        </p:grpSpPr>
        <p:sp>
          <p:nvSpPr>
            <p:cNvPr id="7404" name="Google Shape;7404;p8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83"/>
          <p:cNvGrpSpPr/>
          <p:nvPr/>
        </p:nvGrpSpPr>
        <p:grpSpPr>
          <a:xfrm>
            <a:off x="2631000" y="3200744"/>
            <a:ext cx="354586" cy="354586"/>
            <a:chOff x="-31452725" y="3551775"/>
            <a:chExt cx="292225" cy="292225"/>
          </a:xfrm>
        </p:grpSpPr>
        <p:sp>
          <p:nvSpPr>
            <p:cNvPr id="7409" name="Google Shape;7409;p8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83"/>
          <p:cNvGrpSpPr/>
          <p:nvPr/>
        </p:nvGrpSpPr>
        <p:grpSpPr>
          <a:xfrm>
            <a:off x="2629559" y="3664729"/>
            <a:ext cx="357468" cy="356497"/>
            <a:chOff x="-31455100" y="3909350"/>
            <a:chExt cx="294600" cy="293800"/>
          </a:xfrm>
        </p:grpSpPr>
        <p:sp>
          <p:nvSpPr>
            <p:cNvPr id="7414" name="Google Shape;7414;p8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83"/>
          <p:cNvGrpSpPr/>
          <p:nvPr/>
        </p:nvGrpSpPr>
        <p:grpSpPr>
          <a:xfrm>
            <a:off x="3970744" y="3665684"/>
            <a:ext cx="353645" cy="354586"/>
            <a:chOff x="-30345325" y="3918800"/>
            <a:chExt cx="291450" cy="292225"/>
          </a:xfrm>
        </p:grpSpPr>
        <p:sp>
          <p:nvSpPr>
            <p:cNvPr id="7417" name="Google Shape;7417;p8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2" name="Google Shape;7422;p83"/>
          <p:cNvGrpSpPr/>
          <p:nvPr/>
        </p:nvGrpSpPr>
        <p:grpSpPr>
          <a:xfrm>
            <a:off x="2200736" y="1380546"/>
            <a:ext cx="332593" cy="353645"/>
            <a:chOff x="-34755225" y="3202075"/>
            <a:chExt cx="274100" cy="291450"/>
          </a:xfrm>
        </p:grpSpPr>
        <p:sp>
          <p:nvSpPr>
            <p:cNvPr id="7423" name="Google Shape;7423;p8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83"/>
          <p:cNvGrpSpPr/>
          <p:nvPr/>
        </p:nvGrpSpPr>
        <p:grpSpPr>
          <a:xfrm>
            <a:off x="2190209" y="1821587"/>
            <a:ext cx="353645" cy="353645"/>
            <a:chOff x="-34763900" y="3561225"/>
            <a:chExt cx="291450" cy="291450"/>
          </a:xfrm>
        </p:grpSpPr>
        <p:sp>
          <p:nvSpPr>
            <p:cNvPr id="7431" name="Google Shape;7431;p8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4" name="Google Shape;7434;p83"/>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5" name="Google Shape;7435;p83"/>
          <p:cNvGrpSpPr/>
          <p:nvPr/>
        </p:nvGrpSpPr>
        <p:grpSpPr>
          <a:xfrm>
            <a:off x="845106" y="2730099"/>
            <a:ext cx="354586" cy="354586"/>
            <a:chOff x="-32927950" y="3227275"/>
            <a:chExt cx="292225" cy="292225"/>
          </a:xfrm>
        </p:grpSpPr>
        <p:sp>
          <p:nvSpPr>
            <p:cNvPr id="7436" name="Google Shape;7436;p8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83"/>
          <p:cNvGrpSpPr/>
          <p:nvPr/>
        </p:nvGrpSpPr>
        <p:grpSpPr>
          <a:xfrm>
            <a:off x="844621" y="3201213"/>
            <a:ext cx="355557" cy="353645"/>
            <a:chOff x="-32927950" y="3586425"/>
            <a:chExt cx="293025" cy="291450"/>
          </a:xfrm>
        </p:grpSpPr>
        <p:sp>
          <p:nvSpPr>
            <p:cNvPr id="7442" name="Google Shape;7442;p8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8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83"/>
          <p:cNvGrpSpPr/>
          <p:nvPr/>
        </p:nvGrpSpPr>
        <p:grpSpPr>
          <a:xfrm>
            <a:off x="845106" y="3665198"/>
            <a:ext cx="354586" cy="355557"/>
            <a:chOff x="-32927950" y="3944800"/>
            <a:chExt cx="292225" cy="293025"/>
          </a:xfrm>
        </p:grpSpPr>
        <p:sp>
          <p:nvSpPr>
            <p:cNvPr id="7448" name="Google Shape;7448;p8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83"/>
          <p:cNvGrpSpPr/>
          <p:nvPr/>
        </p:nvGrpSpPr>
        <p:grpSpPr>
          <a:xfrm>
            <a:off x="3073898" y="2730449"/>
            <a:ext cx="354586" cy="353888"/>
            <a:chOff x="-31094350" y="3194000"/>
            <a:chExt cx="292225" cy="291650"/>
          </a:xfrm>
        </p:grpSpPr>
        <p:sp>
          <p:nvSpPr>
            <p:cNvPr id="7458" name="Google Shape;7458;p8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83"/>
          <p:cNvGrpSpPr/>
          <p:nvPr/>
        </p:nvGrpSpPr>
        <p:grpSpPr>
          <a:xfrm>
            <a:off x="3074368" y="3200941"/>
            <a:ext cx="353645" cy="354191"/>
            <a:chOff x="-31093575" y="3552550"/>
            <a:chExt cx="291450" cy="291900"/>
          </a:xfrm>
        </p:grpSpPr>
        <p:sp>
          <p:nvSpPr>
            <p:cNvPr id="7467" name="Google Shape;7467;p8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83"/>
          <p:cNvGrpSpPr/>
          <p:nvPr/>
        </p:nvGrpSpPr>
        <p:grpSpPr>
          <a:xfrm>
            <a:off x="3074368" y="3666169"/>
            <a:ext cx="353645" cy="353615"/>
            <a:chOff x="-31093575" y="3911725"/>
            <a:chExt cx="291450" cy="291425"/>
          </a:xfrm>
        </p:grpSpPr>
        <p:sp>
          <p:nvSpPr>
            <p:cNvPr id="7472" name="Google Shape;7472;p8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83"/>
          <p:cNvGrpSpPr/>
          <p:nvPr/>
        </p:nvGrpSpPr>
        <p:grpSpPr>
          <a:xfrm>
            <a:off x="2183798" y="4123136"/>
            <a:ext cx="356497" cy="354586"/>
            <a:chOff x="-29946000" y="3183175"/>
            <a:chExt cx="293800" cy="292225"/>
          </a:xfrm>
        </p:grpSpPr>
        <p:sp>
          <p:nvSpPr>
            <p:cNvPr id="7475" name="Google Shape;7475;p8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83"/>
          <p:cNvGrpSpPr/>
          <p:nvPr/>
        </p:nvGrpSpPr>
        <p:grpSpPr>
          <a:xfrm>
            <a:off x="2628330" y="1380289"/>
            <a:ext cx="358408" cy="354161"/>
            <a:chOff x="-34408675" y="3202075"/>
            <a:chExt cx="295375" cy="291875"/>
          </a:xfrm>
        </p:grpSpPr>
        <p:sp>
          <p:nvSpPr>
            <p:cNvPr id="7482" name="Google Shape;7482;p8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83"/>
          <p:cNvGrpSpPr/>
          <p:nvPr/>
        </p:nvGrpSpPr>
        <p:grpSpPr>
          <a:xfrm>
            <a:off x="2630241" y="1820283"/>
            <a:ext cx="354586" cy="356254"/>
            <a:chOff x="-34405525" y="3558075"/>
            <a:chExt cx="292225" cy="293600"/>
          </a:xfrm>
        </p:grpSpPr>
        <p:sp>
          <p:nvSpPr>
            <p:cNvPr id="7487" name="Google Shape;7487;p8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83"/>
          <p:cNvGrpSpPr/>
          <p:nvPr/>
        </p:nvGrpSpPr>
        <p:grpSpPr>
          <a:xfrm>
            <a:off x="2629755" y="2256940"/>
            <a:ext cx="355557" cy="353615"/>
            <a:chOff x="-34406325" y="3919600"/>
            <a:chExt cx="293025" cy="291425"/>
          </a:xfrm>
        </p:grpSpPr>
        <p:sp>
          <p:nvSpPr>
            <p:cNvPr id="7491" name="Google Shape;7491;p8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3"/>
          <p:cNvGrpSpPr/>
          <p:nvPr/>
        </p:nvGrpSpPr>
        <p:grpSpPr>
          <a:xfrm>
            <a:off x="1293653" y="2736303"/>
            <a:ext cx="353645" cy="342179"/>
            <a:chOff x="-32568800" y="3232000"/>
            <a:chExt cx="291450" cy="282000"/>
          </a:xfrm>
        </p:grpSpPr>
        <p:sp>
          <p:nvSpPr>
            <p:cNvPr id="7499" name="Google Shape;7499;p8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83"/>
          <p:cNvGrpSpPr/>
          <p:nvPr/>
        </p:nvGrpSpPr>
        <p:grpSpPr>
          <a:xfrm>
            <a:off x="1293183" y="3201213"/>
            <a:ext cx="354586" cy="353645"/>
            <a:chOff x="-32569575" y="3586425"/>
            <a:chExt cx="292225" cy="291450"/>
          </a:xfrm>
        </p:grpSpPr>
        <p:sp>
          <p:nvSpPr>
            <p:cNvPr id="7502" name="Google Shape;7502;p8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8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83"/>
          <p:cNvGrpSpPr/>
          <p:nvPr/>
        </p:nvGrpSpPr>
        <p:grpSpPr>
          <a:xfrm>
            <a:off x="1284098" y="3665805"/>
            <a:ext cx="372756" cy="354343"/>
            <a:chOff x="-32576675" y="3944600"/>
            <a:chExt cx="307200" cy="292025"/>
          </a:xfrm>
        </p:grpSpPr>
        <p:sp>
          <p:nvSpPr>
            <p:cNvPr id="7505" name="Google Shape;7505;p8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83"/>
          <p:cNvGrpSpPr/>
          <p:nvPr/>
        </p:nvGrpSpPr>
        <p:grpSpPr>
          <a:xfrm>
            <a:off x="3529065" y="2730100"/>
            <a:ext cx="354586" cy="354586"/>
            <a:chOff x="-30735200" y="3192625"/>
            <a:chExt cx="292225" cy="292225"/>
          </a:xfrm>
        </p:grpSpPr>
        <p:sp>
          <p:nvSpPr>
            <p:cNvPr id="7508" name="Google Shape;7508;p8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83"/>
          <p:cNvGrpSpPr/>
          <p:nvPr/>
        </p:nvGrpSpPr>
        <p:grpSpPr>
          <a:xfrm>
            <a:off x="3529065" y="3201532"/>
            <a:ext cx="354586" cy="353008"/>
            <a:chOff x="-30735200" y="3552550"/>
            <a:chExt cx="292225" cy="290925"/>
          </a:xfrm>
        </p:grpSpPr>
        <p:sp>
          <p:nvSpPr>
            <p:cNvPr id="7516" name="Google Shape;7516;p8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83"/>
          <p:cNvGrpSpPr/>
          <p:nvPr/>
        </p:nvGrpSpPr>
        <p:grpSpPr>
          <a:xfrm>
            <a:off x="3529065" y="3666154"/>
            <a:ext cx="354586" cy="353645"/>
            <a:chOff x="-30735200" y="3910925"/>
            <a:chExt cx="292225" cy="291450"/>
          </a:xfrm>
        </p:grpSpPr>
        <p:sp>
          <p:nvSpPr>
            <p:cNvPr id="7519" name="Google Shape;7519;p8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1" name="Google Shape;7521;p83"/>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2" name="Google Shape;7522;p83"/>
          <p:cNvGrpSpPr/>
          <p:nvPr/>
        </p:nvGrpSpPr>
        <p:grpSpPr>
          <a:xfrm>
            <a:off x="4882910" y="1379021"/>
            <a:ext cx="358971" cy="359224"/>
            <a:chOff x="-57956275" y="3197925"/>
            <a:chExt cx="319000" cy="319225"/>
          </a:xfrm>
        </p:grpSpPr>
        <p:sp>
          <p:nvSpPr>
            <p:cNvPr id="7523" name="Google Shape;7523;p8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83"/>
          <p:cNvGrpSpPr/>
          <p:nvPr/>
        </p:nvGrpSpPr>
        <p:grpSpPr>
          <a:xfrm>
            <a:off x="4905064" y="1835446"/>
            <a:ext cx="314662" cy="358971"/>
            <a:chOff x="-57940525" y="3590375"/>
            <a:chExt cx="279625" cy="319000"/>
          </a:xfrm>
        </p:grpSpPr>
        <p:sp>
          <p:nvSpPr>
            <p:cNvPr id="7531" name="Google Shape;7531;p8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83"/>
          <p:cNvGrpSpPr/>
          <p:nvPr/>
        </p:nvGrpSpPr>
        <p:grpSpPr>
          <a:xfrm>
            <a:off x="4875945" y="2276817"/>
            <a:ext cx="358099" cy="358999"/>
            <a:chOff x="-57959425" y="3982600"/>
            <a:chExt cx="318225" cy="319025"/>
          </a:xfrm>
        </p:grpSpPr>
        <p:sp>
          <p:nvSpPr>
            <p:cNvPr id="7537" name="Google Shape;7537;p8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83"/>
          <p:cNvGrpSpPr/>
          <p:nvPr/>
        </p:nvGrpSpPr>
        <p:grpSpPr>
          <a:xfrm>
            <a:off x="7076112" y="1380146"/>
            <a:ext cx="357226" cy="357226"/>
            <a:chOff x="-55987225" y="3198925"/>
            <a:chExt cx="317450" cy="317450"/>
          </a:xfrm>
        </p:grpSpPr>
        <p:sp>
          <p:nvSpPr>
            <p:cNvPr id="7542" name="Google Shape;7542;p8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83"/>
          <p:cNvGrpSpPr/>
          <p:nvPr/>
        </p:nvGrpSpPr>
        <p:grpSpPr>
          <a:xfrm>
            <a:off x="7076112" y="1836178"/>
            <a:ext cx="357226" cy="357367"/>
            <a:chOff x="-55987225" y="3591025"/>
            <a:chExt cx="317450" cy="317575"/>
          </a:xfrm>
        </p:grpSpPr>
        <p:sp>
          <p:nvSpPr>
            <p:cNvPr id="7547" name="Google Shape;7547;p8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83"/>
          <p:cNvGrpSpPr/>
          <p:nvPr/>
        </p:nvGrpSpPr>
        <p:grpSpPr>
          <a:xfrm>
            <a:off x="7090027" y="2276817"/>
            <a:ext cx="358999" cy="358999"/>
            <a:chOff x="-55988800" y="3982600"/>
            <a:chExt cx="319025" cy="319025"/>
          </a:xfrm>
        </p:grpSpPr>
        <p:sp>
          <p:nvSpPr>
            <p:cNvPr id="7553" name="Google Shape;7553;p8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83"/>
          <p:cNvGrpSpPr/>
          <p:nvPr/>
        </p:nvGrpSpPr>
        <p:grpSpPr>
          <a:xfrm>
            <a:off x="5748546" y="2734774"/>
            <a:ext cx="356326" cy="358971"/>
            <a:chOff x="-54026025" y="3192625"/>
            <a:chExt cx="316650" cy="319000"/>
          </a:xfrm>
        </p:grpSpPr>
        <p:sp>
          <p:nvSpPr>
            <p:cNvPr id="7559" name="Google Shape;7559;p8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8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83"/>
          <p:cNvGrpSpPr/>
          <p:nvPr/>
        </p:nvGrpSpPr>
        <p:grpSpPr>
          <a:xfrm>
            <a:off x="5768492" y="3205748"/>
            <a:ext cx="316434" cy="358099"/>
            <a:chOff x="-54007925" y="3584850"/>
            <a:chExt cx="281200" cy="318225"/>
          </a:xfrm>
        </p:grpSpPr>
        <p:sp>
          <p:nvSpPr>
            <p:cNvPr id="7568" name="Google Shape;7568;p8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83"/>
          <p:cNvGrpSpPr/>
          <p:nvPr/>
        </p:nvGrpSpPr>
        <p:grpSpPr>
          <a:xfrm>
            <a:off x="5768492" y="3667633"/>
            <a:ext cx="316434" cy="358914"/>
            <a:chOff x="-54007925" y="3975575"/>
            <a:chExt cx="281200" cy="318950"/>
          </a:xfrm>
        </p:grpSpPr>
        <p:sp>
          <p:nvSpPr>
            <p:cNvPr id="7575" name="Google Shape;7575;p8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83"/>
          <p:cNvGrpSpPr/>
          <p:nvPr/>
        </p:nvGrpSpPr>
        <p:grpSpPr>
          <a:xfrm>
            <a:off x="8003359" y="2752104"/>
            <a:ext cx="274770" cy="358492"/>
            <a:chOff x="-52005775" y="3208025"/>
            <a:chExt cx="244175" cy="318575"/>
          </a:xfrm>
        </p:grpSpPr>
        <p:sp>
          <p:nvSpPr>
            <p:cNvPr id="7580" name="Google Shape;7580;p8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83"/>
          <p:cNvGrpSpPr/>
          <p:nvPr/>
        </p:nvGrpSpPr>
        <p:grpSpPr>
          <a:xfrm>
            <a:off x="5309825" y="1380146"/>
            <a:ext cx="358099" cy="358099"/>
            <a:chOff x="-57568775" y="3198925"/>
            <a:chExt cx="318225" cy="318225"/>
          </a:xfrm>
        </p:grpSpPr>
        <p:sp>
          <p:nvSpPr>
            <p:cNvPr id="7592" name="Google Shape;7592;p8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83"/>
          <p:cNvGrpSpPr/>
          <p:nvPr/>
        </p:nvGrpSpPr>
        <p:grpSpPr>
          <a:xfrm>
            <a:off x="5331543" y="1835446"/>
            <a:ext cx="314662" cy="358099"/>
            <a:chOff x="-57549075" y="3590375"/>
            <a:chExt cx="279625" cy="318225"/>
          </a:xfrm>
        </p:grpSpPr>
        <p:sp>
          <p:nvSpPr>
            <p:cNvPr id="7599" name="Google Shape;7599;p8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83"/>
          <p:cNvGrpSpPr/>
          <p:nvPr/>
        </p:nvGrpSpPr>
        <p:grpSpPr>
          <a:xfrm>
            <a:off x="5323740" y="2276817"/>
            <a:ext cx="359871" cy="359871"/>
            <a:chOff x="-57570350" y="3982600"/>
            <a:chExt cx="319800" cy="319800"/>
          </a:xfrm>
        </p:grpSpPr>
        <p:sp>
          <p:nvSpPr>
            <p:cNvPr id="7604" name="Google Shape;7604;p8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83"/>
          <p:cNvGrpSpPr/>
          <p:nvPr/>
        </p:nvGrpSpPr>
        <p:grpSpPr>
          <a:xfrm>
            <a:off x="7538779" y="1379246"/>
            <a:ext cx="314662" cy="358999"/>
            <a:chOff x="-55576850" y="3198125"/>
            <a:chExt cx="279625" cy="319025"/>
          </a:xfrm>
        </p:grpSpPr>
        <p:sp>
          <p:nvSpPr>
            <p:cNvPr id="7609" name="Google Shape;7609;p8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8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83"/>
          <p:cNvGrpSpPr/>
          <p:nvPr/>
        </p:nvGrpSpPr>
        <p:grpSpPr>
          <a:xfrm>
            <a:off x="7516174" y="1835221"/>
            <a:ext cx="359871" cy="358324"/>
            <a:chOff x="-55596550" y="3590175"/>
            <a:chExt cx="319800" cy="318425"/>
          </a:xfrm>
        </p:grpSpPr>
        <p:sp>
          <p:nvSpPr>
            <p:cNvPr id="7614" name="Google Shape;7614;p8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83"/>
          <p:cNvGrpSpPr/>
          <p:nvPr/>
        </p:nvGrpSpPr>
        <p:grpSpPr>
          <a:xfrm>
            <a:off x="7531412" y="2276564"/>
            <a:ext cx="358999" cy="359252"/>
            <a:chOff x="-55595775" y="3982375"/>
            <a:chExt cx="319025" cy="319250"/>
          </a:xfrm>
        </p:grpSpPr>
        <p:sp>
          <p:nvSpPr>
            <p:cNvPr id="7619" name="Google Shape;7619;p8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83"/>
          <p:cNvGrpSpPr/>
          <p:nvPr/>
        </p:nvGrpSpPr>
        <p:grpSpPr>
          <a:xfrm>
            <a:off x="6188595" y="2734774"/>
            <a:ext cx="358999" cy="358099"/>
            <a:chOff x="-53635375" y="3192625"/>
            <a:chExt cx="319025" cy="318225"/>
          </a:xfrm>
        </p:grpSpPr>
        <p:sp>
          <p:nvSpPr>
            <p:cNvPr id="7626" name="Google Shape;7626;p8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83"/>
          <p:cNvGrpSpPr/>
          <p:nvPr/>
        </p:nvGrpSpPr>
        <p:grpSpPr>
          <a:xfrm>
            <a:off x="6210763" y="3205748"/>
            <a:ext cx="314662" cy="358999"/>
            <a:chOff x="-53615675" y="3584850"/>
            <a:chExt cx="279625" cy="319025"/>
          </a:xfrm>
        </p:grpSpPr>
        <p:sp>
          <p:nvSpPr>
            <p:cNvPr id="7630" name="Google Shape;7630;p8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83"/>
          <p:cNvGrpSpPr/>
          <p:nvPr/>
        </p:nvGrpSpPr>
        <p:grpSpPr>
          <a:xfrm>
            <a:off x="6188609" y="3668674"/>
            <a:ext cx="358971" cy="357874"/>
            <a:chOff x="-53634575" y="3976500"/>
            <a:chExt cx="319000" cy="318025"/>
          </a:xfrm>
        </p:grpSpPr>
        <p:sp>
          <p:nvSpPr>
            <p:cNvPr id="7634" name="Google Shape;7634;p8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8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83"/>
          <p:cNvGrpSpPr/>
          <p:nvPr/>
        </p:nvGrpSpPr>
        <p:grpSpPr>
          <a:xfrm>
            <a:off x="7983413" y="3211628"/>
            <a:ext cx="314662" cy="358436"/>
            <a:chOff x="-52023900" y="3590075"/>
            <a:chExt cx="279625" cy="318525"/>
          </a:xfrm>
        </p:grpSpPr>
        <p:sp>
          <p:nvSpPr>
            <p:cNvPr id="7643" name="Google Shape;7643;p8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83"/>
          <p:cNvGrpSpPr/>
          <p:nvPr/>
        </p:nvGrpSpPr>
        <p:grpSpPr>
          <a:xfrm>
            <a:off x="5746654" y="1380146"/>
            <a:ext cx="358971" cy="358971"/>
            <a:chOff x="-57173375" y="3198925"/>
            <a:chExt cx="319000" cy="319000"/>
          </a:xfrm>
        </p:grpSpPr>
        <p:sp>
          <p:nvSpPr>
            <p:cNvPr id="7651" name="Google Shape;7651;p8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83"/>
          <p:cNvGrpSpPr/>
          <p:nvPr/>
        </p:nvGrpSpPr>
        <p:grpSpPr>
          <a:xfrm>
            <a:off x="5747541" y="1857587"/>
            <a:ext cx="357198" cy="314690"/>
            <a:chOff x="-57176525" y="3610050"/>
            <a:chExt cx="317425" cy="279650"/>
          </a:xfrm>
        </p:grpSpPr>
        <p:sp>
          <p:nvSpPr>
            <p:cNvPr id="7656" name="Google Shape;7656;p8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83"/>
          <p:cNvGrpSpPr/>
          <p:nvPr/>
        </p:nvGrpSpPr>
        <p:grpSpPr>
          <a:xfrm>
            <a:off x="7957995" y="1380146"/>
            <a:ext cx="358099" cy="356326"/>
            <a:chOff x="-55202750" y="3198925"/>
            <a:chExt cx="318225" cy="316650"/>
          </a:xfrm>
        </p:grpSpPr>
        <p:sp>
          <p:nvSpPr>
            <p:cNvPr id="7662" name="Google Shape;7662;p8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83"/>
          <p:cNvGrpSpPr/>
          <p:nvPr/>
        </p:nvGrpSpPr>
        <p:grpSpPr>
          <a:xfrm>
            <a:off x="7968629" y="1835446"/>
            <a:ext cx="336830" cy="358099"/>
            <a:chOff x="-55194875" y="3590375"/>
            <a:chExt cx="299325" cy="318225"/>
          </a:xfrm>
        </p:grpSpPr>
        <p:sp>
          <p:nvSpPr>
            <p:cNvPr id="7665" name="Google Shape;7665;p8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8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0" name="Google Shape;7670;p83"/>
          <p:cNvGrpSpPr/>
          <p:nvPr/>
        </p:nvGrpSpPr>
        <p:grpSpPr>
          <a:xfrm>
            <a:off x="7973247" y="2277717"/>
            <a:ext cx="357198" cy="357198"/>
            <a:chOff x="-55203525" y="3983400"/>
            <a:chExt cx="317425" cy="317425"/>
          </a:xfrm>
        </p:grpSpPr>
        <p:sp>
          <p:nvSpPr>
            <p:cNvPr id="7671" name="Google Shape;7671;p8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83"/>
          <p:cNvGrpSpPr/>
          <p:nvPr/>
        </p:nvGrpSpPr>
        <p:grpSpPr>
          <a:xfrm>
            <a:off x="6639727" y="2734774"/>
            <a:ext cx="335930" cy="358971"/>
            <a:chOff x="-53232900" y="3192625"/>
            <a:chExt cx="298525" cy="319000"/>
          </a:xfrm>
        </p:grpSpPr>
        <p:sp>
          <p:nvSpPr>
            <p:cNvPr id="7675" name="Google Shape;7675;p8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83"/>
          <p:cNvGrpSpPr/>
          <p:nvPr/>
        </p:nvGrpSpPr>
        <p:grpSpPr>
          <a:xfrm>
            <a:off x="6629093" y="3205748"/>
            <a:ext cx="357198" cy="356326"/>
            <a:chOff x="-53242350" y="3584850"/>
            <a:chExt cx="317425" cy="316650"/>
          </a:xfrm>
        </p:grpSpPr>
        <p:sp>
          <p:nvSpPr>
            <p:cNvPr id="7684" name="Google Shape;7684;p8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83"/>
          <p:cNvGrpSpPr/>
          <p:nvPr/>
        </p:nvGrpSpPr>
        <p:grpSpPr>
          <a:xfrm>
            <a:off x="6650362" y="3668449"/>
            <a:ext cx="314662" cy="358999"/>
            <a:chOff x="-53224225" y="3976300"/>
            <a:chExt cx="279625" cy="319025"/>
          </a:xfrm>
        </p:grpSpPr>
        <p:sp>
          <p:nvSpPr>
            <p:cNvPr id="7690" name="Google Shape;7690;p8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8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7" name="Google Shape;7697;p83"/>
          <p:cNvGrpSpPr/>
          <p:nvPr/>
        </p:nvGrpSpPr>
        <p:grpSpPr>
          <a:xfrm>
            <a:off x="7961258" y="3676129"/>
            <a:ext cx="358971" cy="358408"/>
            <a:chOff x="-52043575" y="3983125"/>
            <a:chExt cx="319000" cy="318500"/>
          </a:xfrm>
        </p:grpSpPr>
        <p:sp>
          <p:nvSpPr>
            <p:cNvPr id="7698" name="Google Shape;7698;p8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83"/>
          <p:cNvGrpSpPr/>
          <p:nvPr/>
        </p:nvGrpSpPr>
        <p:grpSpPr>
          <a:xfrm>
            <a:off x="6215199" y="1380146"/>
            <a:ext cx="314662" cy="358971"/>
            <a:chOff x="-56766175" y="3198925"/>
            <a:chExt cx="279625" cy="319000"/>
          </a:xfrm>
        </p:grpSpPr>
        <p:sp>
          <p:nvSpPr>
            <p:cNvPr id="7708" name="Google Shape;7708;p8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8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83"/>
          <p:cNvGrpSpPr/>
          <p:nvPr/>
        </p:nvGrpSpPr>
        <p:grpSpPr>
          <a:xfrm>
            <a:off x="6214313" y="1835446"/>
            <a:ext cx="316434" cy="358099"/>
            <a:chOff x="-56766175" y="3590375"/>
            <a:chExt cx="281200" cy="318225"/>
          </a:xfrm>
        </p:grpSpPr>
        <p:sp>
          <p:nvSpPr>
            <p:cNvPr id="7716" name="Google Shape;7716;p8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83"/>
          <p:cNvGrpSpPr/>
          <p:nvPr/>
        </p:nvGrpSpPr>
        <p:grpSpPr>
          <a:xfrm>
            <a:off x="6251269" y="2276817"/>
            <a:ext cx="272126" cy="358099"/>
            <a:chOff x="-56747275" y="3982600"/>
            <a:chExt cx="241825" cy="318225"/>
          </a:xfrm>
        </p:grpSpPr>
        <p:sp>
          <p:nvSpPr>
            <p:cNvPr id="7721" name="Google Shape;7721;p8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83"/>
          <p:cNvGrpSpPr/>
          <p:nvPr/>
        </p:nvGrpSpPr>
        <p:grpSpPr>
          <a:xfrm>
            <a:off x="4859020" y="3219055"/>
            <a:ext cx="358999" cy="342991"/>
            <a:chOff x="-54812875" y="3596675"/>
            <a:chExt cx="319025" cy="304800"/>
          </a:xfrm>
        </p:grpSpPr>
        <p:sp>
          <p:nvSpPr>
            <p:cNvPr id="7729" name="Google Shape;7729;p8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6" name="Google Shape;7736;p83"/>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3"/>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8" name="Google Shape;7738;p83"/>
          <p:cNvGrpSpPr/>
          <p:nvPr/>
        </p:nvGrpSpPr>
        <p:grpSpPr>
          <a:xfrm>
            <a:off x="4881188" y="3675538"/>
            <a:ext cx="314662" cy="358099"/>
            <a:chOff x="-54793175" y="3982600"/>
            <a:chExt cx="279625" cy="318225"/>
          </a:xfrm>
        </p:grpSpPr>
        <p:sp>
          <p:nvSpPr>
            <p:cNvPr id="7739" name="Google Shape;7739;p8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83"/>
          <p:cNvGrpSpPr/>
          <p:nvPr/>
        </p:nvGrpSpPr>
        <p:grpSpPr>
          <a:xfrm>
            <a:off x="7092647" y="2734774"/>
            <a:ext cx="314662" cy="358099"/>
            <a:chOff x="-52832000" y="3192625"/>
            <a:chExt cx="279625" cy="318225"/>
          </a:xfrm>
        </p:grpSpPr>
        <p:sp>
          <p:nvSpPr>
            <p:cNvPr id="7747" name="Google Shape;7747;p8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83"/>
          <p:cNvGrpSpPr/>
          <p:nvPr/>
        </p:nvGrpSpPr>
        <p:grpSpPr>
          <a:xfrm>
            <a:off x="5779179" y="2276142"/>
            <a:ext cx="323524" cy="358774"/>
            <a:chOff x="-57162350" y="3982000"/>
            <a:chExt cx="287500" cy="318825"/>
          </a:xfrm>
        </p:grpSpPr>
        <p:sp>
          <p:nvSpPr>
            <p:cNvPr id="7756" name="Google Shape;7756;p8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8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83"/>
          <p:cNvGrpSpPr/>
          <p:nvPr/>
        </p:nvGrpSpPr>
        <p:grpSpPr>
          <a:xfrm>
            <a:off x="7070492" y="3206648"/>
            <a:ext cx="358971" cy="357198"/>
            <a:chOff x="-52851675" y="3585650"/>
            <a:chExt cx="319000" cy="317425"/>
          </a:xfrm>
        </p:grpSpPr>
        <p:sp>
          <p:nvSpPr>
            <p:cNvPr id="7765" name="Google Shape;7765;p8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83"/>
          <p:cNvGrpSpPr/>
          <p:nvPr/>
        </p:nvGrpSpPr>
        <p:grpSpPr>
          <a:xfrm>
            <a:off x="7092647" y="3668449"/>
            <a:ext cx="314662" cy="358999"/>
            <a:chOff x="-52832000" y="3976300"/>
            <a:chExt cx="279625" cy="319025"/>
          </a:xfrm>
        </p:grpSpPr>
        <p:sp>
          <p:nvSpPr>
            <p:cNvPr id="7772" name="Google Shape;7772;p8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83"/>
          <p:cNvGrpSpPr/>
          <p:nvPr/>
        </p:nvGrpSpPr>
        <p:grpSpPr>
          <a:xfrm>
            <a:off x="6209853" y="4123097"/>
            <a:ext cx="316434" cy="358099"/>
            <a:chOff x="-51633225" y="3198925"/>
            <a:chExt cx="281200" cy="318225"/>
          </a:xfrm>
        </p:grpSpPr>
        <p:sp>
          <p:nvSpPr>
            <p:cNvPr id="7778" name="Google Shape;7778;p8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83"/>
          <p:cNvGrpSpPr/>
          <p:nvPr/>
        </p:nvGrpSpPr>
        <p:grpSpPr>
          <a:xfrm>
            <a:off x="6628676" y="1381018"/>
            <a:ext cx="365188" cy="357226"/>
            <a:chOff x="-56396775" y="3199700"/>
            <a:chExt cx="324525" cy="317450"/>
          </a:xfrm>
        </p:grpSpPr>
        <p:sp>
          <p:nvSpPr>
            <p:cNvPr id="7786" name="Google Shape;7786;p8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8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83"/>
          <p:cNvGrpSpPr/>
          <p:nvPr/>
        </p:nvGrpSpPr>
        <p:grpSpPr>
          <a:xfrm>
            <a:off x="6631771" y="1846953"/>
            <a:ext cx="358999" cy="335958"/>
            <a:chOff x="-56394425" y="3600600"/>
            <a:chExt cx="319025" cy="298550"/>
          </a:xfrm>
        </p:grpSpPr>
        <p:sp>
          <p:nvSpPr>
            <p:cNvPr id="7793" name="Google Shape;7793;p8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83"/>
          <p:cNvGrpSpPr/>
          <p:nvPr/>
        </p:nvGrpSpPr>
        <p:grpSpPr>
          <a:xfrm>
            <a:off x="6662538" y="2277717"/>
            <a:ext cx="327068" cy="357198"/>
            <a:chOff x="-56379450" y="3983400"/>
            <a:chExt cx="290650" cy="317425"/>
          </a:xfrm>
        </p:grpSpPr>
        <p:sp>
          <p:nvSpPr>
            <p:cNvPr id="7797" name="Google Shape;7797;p8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83"/>
          <p:cNvGrpSpPr/>
          <p:nvPr/>
        </p:nvGrpSpPr>
        <p:grpSpPr>
          <a:xfrm>
            <a:off x="5326242" y="2741864"/>
            <a:ext cx="316434" cy="358971"/>
            <a:chOff x="-54401725" y="3198925"/>
            <a:chExt cx="281200" cy="319000"/>
          </a:xfrm>
        </p:grpSpPr>
        <p:sp>
          <p:nvSpPr>
            <p:cNvPr id="7806" name="Google Shape;7806;p8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83"/>
          <p:cNvGrpSpPr/>
          <p:nvPr/>
        </p:nvGrpSpPr>
        <p:grpSpPr>
          <a:xfrm>
            <a:off x="5327128" y="3211965"/>
            <a:ext cx="314662" cy="358099"/>
            <a:chOff x="-54401725" y="3590375"/>
            <a:chExt cx="279625" cy="318225"/>
          </a:xfrm>
        </p:grpSpPr>
        <p:sp>
          <p:nvSpPr>
            <p:cNvPr id="7818" name="Google Shape;7818;p8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83"/>
          <p:cNvGrpSpPr/>
          <p:nvPr/>
        </p:nvGrpSpPr>
        <p:grpSpPr>
          <a:xfrm>
            <a:off x="5324920" y="3675538"/>
            <a:ext cx="319079" cy="358099"/>
            <a:chOff x="-54403300" y="3982600"/>
            <a:chExt cx="283550" cy="318225"/>
          </a:xfrm>
        </p:grpSpPr>
        <p:sp>
          <p:nvSpPr>
            <p:cNvPr id="7825" name="Google Shape;7825;p8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83"/>
          <p:cNvGrpSpPr/>
          <p:nvPr/>
        </p:nvGrpSpPr>
        <p:grpSpPr>
          <a:xfrm>
            <a:off x="7512313" y="2736772"/>
            <a:ext cx="356298" cy="356973"/>
            <a:chOff x="-52458650" y="3194400"/>
            <a:chExt cx="316625" cy="317225"/>
          </a:xfrm>
        </p:grpSpPr>
        <p:sp>
          <p:nvSpPr>
            <p:cNvPr id="7831" name="Google Shape;7831;p8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83"/>
          <p:cNvGrpSpPr/>
          <p:nvPr/>
        </p:nvGrpSpPr>
        <p:grpSpPr>
          <a:xfrm>
            <a:off x="4881188" y="2741864"/>
            <a:ext cx="314662" cy="358971"/>
            <a:chOff x="-54793175" y="3198925"/>
            <a:chExt cx="279625" cy="319000"/>
          </a:xfrm>
        </p:grpSpPr>
        <p:sp>
          <p:nvSpPr>
            <p:cNvPr id="7840" name="Google Shape;7840;p8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83"/>
          <p:cNvGrpSpPr/>
          <p:nvPr/>
        </p:nvGrpSpPr>
        <p:grpSpPr>
          <a:xfrm>
            <a:off x="7521611" y="3205748"/>
            <a:ext cx="337703" cy="357845"/>
            <a:chOff x="-52450000" y="3584850"/>
            <a:chExt cx="300100" cy="318000"/>
          </a:xfrm>
        </p:grpSpPr>
        <p:sp>
          <p:nvSpPr>
            <p:cNvPr id="7848" name="Google Shape;7848;p8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83"/>
          <p:cNvGrpSpPr/>
          <p:nvPr/>
        </p:nvGrpSpPr>
        <p:grpSpPr>
          <a:xfrm>
            <a:off x="7533131" y="3670221"/>
            <a:ext cx="314662" cy="357226"/>
            <a:chOff x="-52440550" y="3977875"/>
            <a:chExt cx="279625" cy="317450"/>
          </a:xfrm>
        </p:grpSpPr>
        <p:sp>
          <p:nvSpPr>
            <p:cNvPr id="7856" name="Google Shape;7856;p8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83"/>
          <p:cNvGrpSpPr/>
          <p:nvPr/>
        </p:nvGrpSpPr>
        <p:grpSpPr>
          <a:xfrm>
            <a:off x="6645066" y="4126427"/>
            <a:ext cx="314662" cy="358999"/>
            <a:chOff x="-51623775" y="3584850"/>
            <a:chExt cx="279625" cy="319025"/>
          </a:xfrm>
        </p:grpSpPr>
        <p:sp>
          <p:nvSpPr>
            <p:cNvPr id="7865" name="Google Shape;7865;p8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4" name="Google Shape;7874;p83"/>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875" name="Google Shape;7875;p83"/>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79"/>
        <p:cNvGrpSpPr/>
        <p:nvPr/>
      </p:nvGrpSpPr>
      <p:grpSpPr>
        <a:xfrm>
          <a:off x="0" y="0"/>
          <a:ext cx="0" cy="0"/>
          <a:chOff x="0" y="0"/>
          <a:chExt cx="0" cy="0"/>
        </a:xfrm>
      </p:grpSpPr>
      <p:grpSp>
        <p:nvGrpSpPr>
          <p:cNvPr id="7880" name="Google Shape;7880;p84"/>
          <p:cNvGrpSpPr/>
          <p:nvPr/>
        </p:nvGrpSpPr>
        <p:grpSpPr>
          <a:xfrm>
            <a:off x="885675" y="1386849"/>
            <a:ext cx="276003" cy="357300"/>
            <a:chOff x="-50469125" y="3183175"/>
            <a:chExt cx="233150" cy="301825"/>
          </a:xfrm>
        </p:grpSpPr>
        <p:sp>
          <p:nvSpPr>
            <p:cNvPr id="7881" name="Google Shape;7881;p8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84"/>
          <p:cNvGrpSpPr/>
          <p:nvPr/>
        </p:nvGrpSpPr>
        <p:grpSpPr>
          <a:xfrm>
            <a:off x="845574" y="1822251"/>
            <a:ext cx="356205" cy="355288"/>
            <a:chOff x="-50504575" y="3550975"/>
            <a:chExt cx="300900" cy="300125"/>
          </a:xfrm>
        </p:grpSpPr>
        <p:sp>
          <p:nvSpPr>
            <p:cNvPr id="7885" name="Google Shape;7885;p8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84"/>
          <p:cNvGrpSpPr/>
          <p:nvPr/>
        </p:nvGrpSpPr>
        <p:grpSpPr>
          <a:xfrm>
            <a:off x="845574" y="2260493"/>
            <a:ext cx="356205" cy="354341"/>
            <a:chOff x="-50503000" y="3921175"/>
            <a:chExt cx="300900" cy="299325"/>
          </a:xfrm>
        </p:grpSpPr>
        <p:sp>
          <p:nvSpPr>
            <p:cNvPr id="7890" name="Google Shape;7890;p8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84"/>
          <p:cNvGrpSpPr/>
          <p:nvPr/>
        </p:nvGrpSpPr>
        <p:grpSpPr>
          <a:xfrm>
            <a:off x="3049627" y="1406411"/>
            <a:ext cx="355258" cy="356205"/>
            <a:chOff x="-48630025" y="3199700"/>
            <a:chExt cx="300100" cy="300900"/>
          </a:xfrm>
        </p:grpSpPr>
        <p:sp>
          <p:nvSpPr>
            <p:cNvPr id="7896" name="Google Shape;7896;p8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84"/>
          <p:cNvGrpSpPr/>
          <p:nvPr/>
        </p:nvGrpSpPr>
        <p:grpSpPr>
          <a:xfrm>
            <a:off x="3049627" y="1843707"/>
            <a:ext cx="355258" cy="355258"/>
            <a:chOff x="-48630025" y="3569100"/>
            <a:chExt cx="300100" cy="300100"/>
          </a:xfrm>
        </p:grpSpPr>
        <p:sp>
          <p:nvSpPr>
            <p:cNvPr id="7900" name="Google Shape;7900;p8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84"/>
          <p:cNvGrpSpPr/>
          <p:nvPr/>
        </p:nvGrpSpPr>
        <p:grpSpPr>
          <a:xfrm>
            <a:off x="3050101" y="2281003"/>
            <a:ext cx="354311" cy="353394"/>
            <a:chOff x="-48629225" y="3938500"/>
            <a:chExt cx="299300" cy="298525"/>
          </a:xfrm>
        </p:grpSpPr>
        <p:sp>
          <p:nvSpPr>
            <p:cNvPr id="7911" name="Google Shape;7911;p8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84"/>
          <p:cNvGrpSpPr/>
          <p:nvPr/>
        </p:nvGrpSpPr>
        <p:grpSpPr>
          <a:xfrm>
            <a:off x="1785504" y="2752344"/>
            <a:ext cx="311458" cy="354341"/>
            <a:chOff x="-46762575" y="3200500"/>
            <a:chExt cx="263100" cy="299325"/>
          </a:xfrm>
        </p:grpSpPr>
        <p:sp>
          <p:nvSpPr>
            <p:cNvPr id="7916" name="Google Shape;7916;p8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1" name="Google Shape;7921;p84"/>
          <p:cNvGrpSpPr/>
          <p:nvPr/>
        </p:nvGrpSpPr>
        <p:grpSpPr>
          <a:xfrm>
            <a:off x="1763589" y="3211066"/>
            <a:ext cx="355288" cy="312375"/>
            <a:chOff x="-46779900" y="3588000"/>
            <a:chExt cx="300125" cy="263875"/>
          </a:xfrm>
        </p:grpSpPr>
        <p:sp>
          <p:nvSpPr>
            <p:cNvPr id="7922" name="Google Shape;7922;p8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84"/>
          <p:cNvGrpSpPr/>
          <p:nvPr/>
        </p:nvGrpSpPr>
        <p:grpSpPr>
          <a:xfrm>
            <a:off x="1764062" y="3625988"/>
            <a:ext cx="354341" cy="353394"/>
            <a:chOff x="-46779100" y="3938500"/>
            <a:chExt cx="299325" cy="298525"/>
          </a:xfrm>
        </p:grpSpPr>
        <p:sp>
          <p:nvSpPr>
            <p:cNvPr id="7927" name="Google Shape;7927;p8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84"/>
          <p:cNvGrpSpPr/>
          <p:nvPr/>
        </p:nvGrpSpPr>
        <p:grpSpPr>
          <a:xfrm>
            <a:off x="3971800" y="2758855"/>
            <a:ext cx="355258" cy="355288"/>
            <a:chOff x="-44924250" y="3206000"/>
            <a:chExt cx="300100" cy="300125"/>
          </a:xfrm>
        </p:grpSpPr>
        <p:sp>
          <p:nvSpPr>
            <p:cNvPr id="7930" name="Google Shape;7930;p8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84"/>
          <p:cNvGrpSpPr/>
          <p:nvPr/>
        </p:nvGrpSpPr>
        <p:grpSpPr>
          <a:xfrm>
            <a:off x="1286286" y="1386849"/>
            <a:ext cx="355258" cy="355258"/>
            <a:chOff x="-50134375" y="3183175"/>
            <a:chExt cx="300100" cy="300100"/>
          </a:xfrm>
        </p:grpSpPr>
        <p:sp>
          <p:nvSpPr>
            <p:cNvPr id="7936" name="Google Shape;7936;p8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84"/>
          <p:cNvGrpSpPr/>
          <p:nvPr/>
        </p:nvGrpSpPr>
        <p:grpSpPr>
          <a:xfrm>
            <a:off x="1286286" y="1822251"/>
            <a:ext cx="355258" cy="355288"/>
            <a:chOff x="-50134375" y="3550975"/>
            <a:chExt cx="300100" cy="300125"/>
          </a:xfrm>
        </p:grpSpPr>
        <p:sp>
          <p:nvSpPr>
            <p:cNvPr id="7947" name="Google Shape;7947;p8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84"/>
          <p:cNvGrpSpPr/>
          <p:nvPr/>
        </p:nvGrpSpPr>
        <p:grpSpPr>
          <a:xfrm>
            <a:off x="1286286" y="2259783"/>
            <a:ext cx="355258" cy="355051"/>
            <a:chOff x="-50134375" y="3920575"/>
            <a:chExt cx="300100" cy="299925"/>
          </a:xfrm>
        </p:grpSpPr>
        <p:sp>
          <p:nvSpPr>
            <p:cNvPr id="7950" name="Google Shape;7950;p8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84"/>
          <p:cNvGrpSpPr/>
          <p:nvPr/>
        </p:nvGrpSpPr>
        <p:grpSpPr>
          <a:xfrm>
            <a:off x="3497010" y="1407358"/>
            <a:ext cx="357123" cy="355258"/>
            <a:chOff x="-48262200" y="3200500"/>
            <a:chExt cx="301675" cy="300100"/>
          </a:xfrm>
        </p:grpSpPr>
        <p:sp>
          <p:nvSpPr>
            <p:cNvPr id="7954" name="Google Shape;7954;p8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84"/>
          <p:cNvGrpSpPr/>
          <p:nvPr/>
        </p:nvGrpSpPr>
        <p:grpSpPr>
          <a:xfrm>
            <a:off x="3526383" y="1844447"/>
            <a:ext cx="298377" cy="354519"/>
            <a:chOff x="-48233050" y="3569725"/>
            <a:chExt cx="252050" cy="299475"/>
          </a:xfrm>
        </p:grpSpPr>
        <p:sp>
          <p:nvSpPr>
            <p:cNvPr id="7964" name="Google Shape;7964;p8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84"/>
          <p:cNvGrpSpPr/>
          <p:nvPr/>
        </p:nvGrpSpPr>
        <p:grpSpPr>
          <a:xfrm>
            <a:off x="3550148" y="2278191"/>
            <a:ext cx="250847" cy="358070"/>
            <a:chOff x="-48216525" y="3936125"/>
            <a:chExt cx="211900" cy="302475"/>
          </a:xfrm>
        </p:grpSpPr>
        <p:sp>
          <p:nvSpPr>
            <p:cNvPr id="7968" name="Google Shape;7968;p8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84"/>
          <p:cNvGrpSpPr/>
          <p:nvPr/>
        </p:nvGrpSpPr>
        <p:grpSpPr>
          <a:xfrm>
            <a:off x="2205866" y="2753261"/>
            <a:ext cx="355258" cy="355288"/>
            <a:chOff x="-46410500" y="3201275"/>
            <a:chExt cx="300100" cy="300125"/>
          </a:xfrm>
        </p:grpSpPr>
        <p:sp>
          <p:nvSpPr>
            <p:cNvPr id="7973" name="Google Shape;7973;p8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84"/>
          <p:cNvGrpSpPr/>
          <p:nvPr/>
        </p:nvGrpSpPr>
        <p:grpSpPr>
          <a:xfrm>
            <a:off x="2205866" y="3188692"/>
            <a:ext cx="355258" cy="356205"/>
            <a:chOff x="-46409700" y="3569100"/>
            <a:chExt cx="300100" cy="300900"/>
          </a:xfrm>
        </p:grpSpPr>
        <p:sp>
          <p:nvSpPr>
            <p:cNvPr id="7979" name="Google Shape;7979;p8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84"/>
          <p:cNvGrpSpPr/>
          <p:nvPr/>
        </p:nvGrpSpPr>
        <p:grpSpPr>
          <a:xfrm>
            <a:off x="2193747" y="3624124"/>
            <a:ext cx="379497" cy="358070"/>
            <a:chOff x="-46422300" y="3936925"/>
            <a:chExt cx="320575" cy="302475"/>
          </a:xfrm>
        </p:grpSpPr>
        <p:sp>
          <p:nvSpPr>
            <p:cNvPr id="7985" name="Google Shape;7985;p8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84"/>
          <p:cNvGrpSpPr/>
          <p:nvPr/>
        </p:nvGrpSpPr>
        <p:grpSpPr>
          <a:xfrm>
            <a:off x="3971326" y="3178452"/>
            <a:ext cx="356205" cy="355258"/>
            <a:chOff x="-44914800" y="3560450"/>
            <a:chExt cx="300900" cy="300100"/>
          </a:xfrm>
        </p:grpSpPr>
        <p:sp>
          <p:nvSpPr>
            <p:cNvPr id="7988" name="Google Shape;7988;p8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84"/>
          <p:cNvGrpSpPr/>
          <p:nvPr/>
        </p:nvGrpSpPr>
        <p:grpSpPr>
          <a:xfrm>
            <a:off x="1726378" y="1387086"/>
            <a:ext cx="354311" cy="354104"/>
            <a:chOff x="-49764975" y="3183375"/>
            <a:chExt cx="299300" cy="299125"/>
          </a:xfrm>
        </p:grpSpPr>
        <p:sp>
          <p:nvSpPr>
            <p:cNvPr id="7994" name="Google Shape;7994;p8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3" name="Google Shape;8003;p84"/>
          <p:cNvGrpSpPr/>
          <p:nvPr/>
        </p:nvGrpSpPr>
        <p:grpSpPr>
          <a:xfrm>
            <a:off x="1726378" y="1822547"/>
            <a:ext cx="354311" cy="355909"/>
            <a:chOff x="-49764975" y="3551225"/>
            <a:chExt cx="299300" cy="300650"/>
          </a:xfrm>
        </p:grpSpPr>
        <p:sp>
          <p:nvSpPr>
            <p:cNvPr id="8004" name="Google Shape;8004;p8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84"/>
          <p:cNvGrpSpPr/>
          <p:nvPr/>
        </p:nvGrpSpPr>
        <p:grpSpPr>
          <a:xfrm>
            <a:off x="1724040" y="2259310"/>
            <a:ext cx="358987" cy="355525"/>
            <a:chOff x="-49766550" y="3920175"/>
            <a:chExt cx="303250" cy="300325"/>
          </a:xfrm>
        </p:grpSpPr>
        <p:sp>
          <p:nvSpPr>
            <p:cNvPr id="8016" name="Google Shape;8016;p8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84"/>
          <p:cNvGrpSpPr/>
          <p:nvPr/>
        </p:nvGrpSpPr>
        <p:grpSpPr>
          <a:xfrm>
            <a:off x="3939571" y="1407358"/>
            <a:ext cx="357123" cy="354341"/>
            <a:chOff x="-47892800" y="3200500"/>
            <a:chExt cx="301675" cy="299325"/>
          </a:xfrm>
        </p:grpSpPr>
        <p:sp>
          <p:nvSpPr>
            <p:cNvPr id="8021" name="Google Shape;8021;p8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8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84"/>
          <p:cNvGrpSpPr/>
          <p:nvPr/>
        </p:nvGrpSpPr>
        <p:grpSpPr>
          <a:xfrm>
            <a:off x="4003437" y="1843707"/>
            <a:ext cx="229391" cy="355258"/>
            <a:chOff x="-47839250" y="3569100"/>
            <a:chExt cx="193775" cy="300100"/>
          </a:xfrm>
        </p:grpSpPr>
        <p:sp>
          <p:nvSpPr>
            <p:cNvPr id="8028" name="Google Shape;8028;p8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84"/>
          <p:cNvGrpSpPr/>
          <p:nvPr/>
        </p:nvGrpSpPr>
        <p:grpSpPr>
          <a:xfrm>
            <a:off x="3940503" y="2280056"/>
            <a:ext cx="355258" cy="356205"/>
            <a:chOff x="-47892800" y="3937700"/>
            <a:chExt cx="300100" cy="300900"/>
          </a:xfrm>
        </p:grpSpPr>
        <p:sp>
          <p:nvSpPr>
            <p:cNvPr id="8035" name="Google Shape;8035;p8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84"/>
          <p:cNvGrpSpPr/>
          <p:nvPr/>
        </p:nvGrpSpPr>
        <p:grpSpPr>
          <a:xfrm>
            <a:off x="2645798" y="2773770"/>
            <a:ext cx="355258" cy="311458"/>
            <a:chOff x="-46042675" y="3218600"/>
            <a:chExt cx="300100" cy="263100"/>
          </a:xfrm>
        </p:grpSpPr>
        <p:sp>
          <p:nvSpPr>
            <p:cNvPr id="8044" name="Google Shape;8044;p8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84"/>
          <p:cNvGrpSpPr/>
          <p:nvPr/>
        </p:nvGrpSpPr>
        <p:grpSpPr>
          <a:xfrm>
            <a:off x="2645798" y="3188219"/>
            <a:ext cx="355258" cy="323118"/>
            <a:chOff x="-46042675" y="3568700"/>
            <a:chExt cx="300100" cy="272950"/>
          </a:xfrm>
        </p:grpSpPr>
        <p:sp>
          <p:nvSpPr>
            <p:cNvPr id="8051" name="Google Shape;8051;p8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84"/>
          <p:cNvGrpSpPr/>
          <p:nvPr/>
        </p:nvGrpSpPr>
        <p:grpSpPr>
          <a:xfrm>
            <a:off x="2687749" y="3625189"/>
            <a:ext cx="271357" cy="356057"/>
            <a:chOff x="-46007225" y="3937825"/>
            <a:chExt cx="229225" cy="300775"/>
          </a:xfrm>
        </p:grpSpPr>
        <p:sp>
          <p:nvSpPr>
            <p:cNvPr id="8056" name="Google Shape;8056;p8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84"/>
          <p:cNvGrpSpPr/>
          <p:nvPr/>
        </p:nvGrpSpPr>
        <p:grpSpPr>
          <a:xfrm>
            <a:off x="3993241" y="3615275"/>
            <a:ext cx="312375" cy="357596"/>
            <a:chOff x="-44895900" y="3929450"/>
            <a:chExt cx="263875" cy="302075"/>
          </a:xfrm>
        </p:grpSpPr>
        <p:sp>
          <p:nvSpPr>
            <p:cNvPr id="8067" name="Google Shape;8067;p8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84"/>
          <p:cNvGrpSpPr/>
          <p:nvPr/>
        </p:nvGrpSpPr>
        <p:grpSpPr>
          <a:xfrm>
            <a:off x="2167060" y="1398036"/>
            <a:ext cx="356205" cy="332885"/>
            <a:chOff x="-49397175" y="3192625"/>
            <a:chExt cx="300900" cy="281200"/>
          </a:xfrm>
        </p:grpSpPr>
        <p:sp>
          <p:nvSpPr>
            <p:cNvPr id="8074" name="Google Shape;8074;p8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84"/>
          <p:cNvGrpSpPr/>
          <p:nvPr/>
        </p:nvGrpSpPr>
        <p:grpSpPr>
          <a:xfrm>
            <a:off x="2193163" y="1822251"/>
            <a:ext cx="304000" cy="356205"/>
            <a:chOff x="-49375900" y="3550975"/>
            <a:chExt cx="256800" cy="300900"/>
          </a:xfrm>
        </p:grpSpPr>
        <p:sp>
          <p:nvSpPr>
            <p:cNvPr id="8082" name="Google Shape;8082;p8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84"/>
          <p:cNvGrpSpPr/>
          <p:nvPr/>
        </p:nvGrpSpPr>
        <p:grpSpPr>
          <a:xfrm>
            <a:off x="2188516" y="2259546"/>
            <a:ext cx="313293" cy="356205"/>
            <a:chOff x="-49378250" y="3920375"/>
            <a:chExt cx="264650" cy="300900"/>
          </a:xfrm>
        </p:grpSpPr>
        <p:sp>
          <p:nvSpPr>
            <p:cNvPr id="8094" name="Google Shape;8094;p8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84"/>
          <p:cNvGrpSpPr/>
          <p:nvPr/>
        </p:nvGrpSpPr>
        <p:grpSpPr>
          <a:xfrm>
            <a:off x="907504" y="2752344"/>
            <a:ext cx="312375" cy="357123"/>
            <a:chOff x="-47505300" y="3200500"/>
            <a:chExt cx="263875" cy="301675"/>
          </a:xfrm>
        </p:grpSpPr>
        <p:sp>
          <p:nvSpPr>
            <p:cNvPr id="8102" name="Google Shape;8102;p8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84"/>
          <p:cNvGrpSpPr/>
          <p:nvPr/>
        </p:nvGrpSpPr>
        <p:grpSpPr>
          <a:xfrm>
            <a:off x="885604" y="3188692"/>
            <a:ext cx="356176" cy="355051"/>
            <a:chOff x="-47524975" y="3569100"/>
            <a:chExt cx="300875" cy="299925"/>
          </a:xfrm>
        </p:grpSpPr>
        <p:sp>
          <p:nvSpPr>
            <p:cNvPr id="8116" name="Google Shape;8116;p8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84"/>
          <p:cNvGrpSpPr/>
          <p:nvPr/>
        </p:nvGrpSpPr>
        <p:grpSpPr>
          <a:xfrm>
            <a:off x="886062" y="3667954"/>
            <a:ext cx="355258" cy="270410"/>
            <a:chOff x="-47523400" y="3973950"/>
            <a:chExt cx="300100" cy="228425"/>
          </a:xfrm>
        </p:grpSpPr>
        <p:sp>
          <p:nvSpPr>
            <p:cNvPr id="8122" name="Google Shape;8122;p8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84"/>
          <p:cNvGrpSpPr/>
          <p:nvPr/>
        </p:nvGrpSpPr>
        <p:grpSpPr>
          <a:xfrm>
            <a:off x="3091183" y="2750953"/>
            <a:ext cx="354341" cy="357596"/>
            <a:chOff x="-45673275" y="3199325"/>
            <a:chExt cx="299325" cy="302075"/>
          </a:xfrm>
        </p:grpSpPr>
        <p:sp>
          <p:nvSpPr>
            <p:cNvPr id="8128" name="Google Shape;8128;p8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84"/>
          <p:cNvGrpSpPr/>
          <p:nvPr/>
        </p:nvGrpSpPr>
        <p:grpSpPr>
          <a:xfrm>
            <a:off x="3090251" y="3209202"/>
            <a:ext cx="356205" cy="314240"/>
            <a:chOff x="-45674075" y="3586425"/>
            <a:chExt cx="300900" cy="265450"/>
          </a:xfrm>
        </p:grpSpPr>
        <p:sp>
          <p:nvSpPr>
            <p:cNvPr id="8132" name="Google Shape;8132;p8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84"/>
          <p:cNvGrpSpPr/>
          <p:nvPr/>
        </p:nvGrpSpPr>
        <p:grpSpPr>
          <a:xfrm>
            <a:off x="3091183" y="3625041"/>
            <a:ext cx="354341" cy="356205"/>
            <a:chOff x="-45673275" y="3937700"/>
            <a:chExt cx="299325" cy="300900"/>
          </a:xfrm>
        </p:grpSpPr>
        <p:sp>
          <p:nvSpPr>
            <p:cNvPr id="8135" name="Google Shape;8135;p8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84"/>
          <p:cNvGrpSpPr/>
          <p:nvPr/>
        </p:nvGrpSpPr>
        <p:grpSpPr>
          <a:xfrm>
            <a:off x="2205349" y="4117825"/>
            <a:ext cx="356205" cy="356205"/>
            <a:chOff x="-44512325" y="3176075"/>
            <a:chExt cx="300900" cy="300900"/>
          </a:xfrm>
        </p:grpSpPr>
        <p:sp>
          <p:nvSpPr>
            <p:cNvPr id="8142" name="Google Shape;8142;p8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84"/>
          <p:cNvGrpSpPr/>
          <p:nvPr/>
        </p:nvGrpSpPr>
        <p:grpSpPr>
          <a:xfrm>
            <a:off x="2608689" y="1386849"/>
            <a:ext cx="354341" cy="354341"/>
            <a:chOff x="-49027775" y="3183175"/>
            <a:chExt cx="299325" cy="299325"/>
          </a:xfrm>
        </p:grpSpPr>
        <p:sp>
          <p:nvSpPr>
            <p:cNvPr id="8146" name="Google Shape;8146;p8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84"/>
          <p:cNvGrpSpPr/>
          <p:nvPr/>
        </p:nvGrpSpPr>
        <p:grpSpPr>
          <a:xfrm>
            <a:off x="2608230" y="1822251"/>
            <a:ext cx="355258" cy="357152"/>
            <a:chOff x="-49027775" y="3550975"/>
            <a:chExt cx="300100" cy="301700"/>
          </a:xfrm>
        </p:grpSpPr>
        <p:sp>
          <p:nvSpPr>
            <p:cNvPr id="8151" name="Google Shape;8151;p8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84"/>
          <p:cNvGrpSpPr/>
          <p:nvPr/>
        </p:nvGrpSpPr>
        <p:grpSpPr>
          <a:xfrm>
            <a:off x="2606306" y="2259310"/>
            <a:ext cx="359106" cy="355525"/>
            <a:chOff x="-49031025" y="3920175"/>
            <a:chExt cx="303350" cy="300325"/>
          </a:xfrm>
        </p:grpSpPr>
        <p:sp>
          <p:nvSpPr>
            <p:cNvPr id="8162" name="Google Shape;8162;p8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84"/>
          <p:cNvGrpSpPr/>
          <p:nvPr/>
        </p:nvGrpSpPr>
        <p:grpSpPr>
          <a:xfrm>
            <a:off x="1322411" y="2752344"/>
            <a:ext cx="356176" cy="354341"/>
            <a:chOff x="-47155575" y="3200500"/>
            <a:chExt cx="300875" cy="299325"/>
          </a:xfrm>
        </p:grpSpPr>
        <p:sp>
          <p:nvSpPr>
            <p:cNvPr id="8169" name="Google Shape;8169;p8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5" name="Google Shape;8175;p84"/>
          <p:cNvGrpSpPr/>
          <p:nvPr/>
        </p:nvGrpSpPr>
        <p:grpSpPr>
          <a:xfrm>
            <a:off x="1322870" y="3188692"/>
            <a:ext cx="355258" cy="355258"/>
            <a:chOff x="-47154800" y="3569100"/>
            <a:chExt cx="300100" cy="300100"/>
          </a:xfrm>
        </p:grpSpPr>
        <p:sp>
          <p:nvSpPr>
            <p:cNvPr id="8176" name="Google Shape;8176;p8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2" name="Google Shape;8182;p84"/>
          <p:cNvGrpSpPr/>
          <p:nvPr/>
        </p:nvGrpSpPr>
        <p:grpSpPr>
          <a:xfrm>
            <a:off x="1323343" y="3626905"/>
            <a:ext cx="354311" cy="353423"/>
            <a:chOff x="-47154000" y="3939275"/>
            <a:chExt cx="299300" cy="298550"/>
          </a:xfrm>
        </p:grpSpPr>
        <p:sp>
          <p:nvSpPr>
            <p:cNvPr id="8183" name="Google Shape;8183;p8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8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84"/>
          <p:cNvGrpSpPr/>
          <p:nvPr/>
        </p:nvGrpSpPr>
        <p:grpSpPr>
          <a:xfrm>
            <a:off x="3548633" y="2752344"/>
            <a:ext cx="312375" cy="354341"/>
            <a:chOff x="-45286550" y="3200500"/>
            <a:chExt cx="263875" cy="299325"/>
          </a:xfrm>
        </p:grpSpPr>
        <p:sp>
          <p:nvSpPr>
            <p:cNvPr id="8188" name="Google Shape;8188;p8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1" name="Google Shape;8191;p84"/>
          <p:cNvGrpSpPr/>
          <p:nvPr/>
        </p:nvGrpSpPr>
        <p:grpSpPr>
          <a:xfrm>
            <a:off x="3548633" y="3189639"/>
            <a:ext cx="312375" cy="354311"/>
            <a:chOff x="-45286550" y="3569900"/>
            <a:chExt cx="263875" cy="299300"/>
          </a:xfrm>
        </p:grpSpPr>
        <p:sp>
          <p:nvSpPr>
            <p:cNvPr id="8192" name="Google Shape;8192;p8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84"/>
          <p:cNvGrpSpPr/>
          <p:nvPr/>
        </p:nvGrpSpPr>
        <p:grpSpPr>
          <a:xfrm>
            <a:off x="3559820" y="3625988"/>
            <a:ext cx="290001" cy="355258"/>
            <a:chOff x="-45277900" y="3938500"/>
            <a:chExt cx="244975" cy="300100"/>
          </a:xfrm>
        </p:grpSpPr>
        <p:sp>
          <p:nvSpPr>
            <p:cNvPr id="8199" name="Google Shape;8199;p8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8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8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84"/>
          <p:cNvGrpSpPr/>
          <p:nvPr/>
        </p:nvGrpSpPr>
        <p:grpSpPr>
          <a:xfrm>
            <a:off x="2645769" y="4095090"/>
            <a:ext cx="355258" cy="355258"/>
            <a:chOff x="-44502875" y="3576975"/>
            <a:chExt cx="300100" cy="300100"/>
          </a:xfrm>
        </p:grpSpPr>
        <p:sp>
          <p:nvSpPr>
            <p:cNvPr id="8204" name="Google Shape;8204;p8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84"/>
          <p:cNvGrpSpPr/>
          <p:nvPr/>
        </p:nvGrpSpPr>
        <p:grpSpPr>
          <a:xfrm>
            <a:off x="4858981" y="1820745"/>
            <a:ext cx="356196" cy="354670"/>
            <a:chOff x="-13946200" y="3647075"/>
            <a:chExt cx="353650" cy="352100"/>
          </a:xfrm>
        </p:grpSpPr>
        <p:sp>
          <p:nvSpPr>
            <p:cNvPr id="8208" name="Google Shape;8208;p8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84"/>
          <p:cNvGrpSpPr/>
          <p:nvPr/>
        </p:nvGrpSpPr>
        <p:grpSpPr>
          <a:xfrm>
            <a:off x="6642374" y="1380228"/>
            <a:ext cx="357002" cy="354267"/>
            <a:chOff x="-12163025" y="3214275"/>
            <a:chExt cx="354450" cy="351700"/>
          </a:xfrm>
        </p:grpSpPr>
        <p:sp>
          <p:nvSpPr>
            <p:cNvPr id="8215" name="Google Shape;8215;p8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84"/>
          <p:cNvGrpSpPr/>
          <p:nvPr/>
        </p:nvGrpSpPr>
        <p:grpSpPr>
          <a:xfrm>
            <a:off x="6643154" y="1819965"/>
            <a:ext cx="355441" cy="356232"/>
            <a:chOff x="-12160675" y="3647875"/>
            <a:chExt cx="352900" cy="353650"/>
          </a:xfrm>
        </p:grpSpPr>
        <p:sp>
          <p:nvSpPr>
            <p:cNvPr id="8219" name="Google Shape;8219;p8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84"/>
          <p:cNvGrpSpPr/>
          <p:nvPr/>
        </p:nvGrpSpPr>
        <p:grpSpPr>
          <a:xfrm>
            <a:off x="6653870" y="2264421"/>
            <a:ext cx="354635" cy="356232"/>
            <a:chOff x="-12160675" y="4081850"/>
            <a:chExt cx="352100" cy="353650"/>
          </a:xfrm>
        </p:grpSpPr>
        <p:sp>
          <p:nvSpPr>
            <p:cNvPr id="8227" name="Google Shape;8227;p8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8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84"/>
          <p:cNvGrpSpPr/>
          <p:nvPr/>
        </p:nvGrpSpPr>
        <p:grpSpPr>
          <a:xfrm>
            <a:off x="4858836" y="2738864"/>
            <a:ext cx="355416" cy="355652"/>
            <a:chOff x="-10391650" y="3180600"/>
            <a:chExt cx="352875" cy="353075"/>
          </a:xfrm>
        </p:grpSpPr>
        <p:sp>
          <p:nvSpPr>
            <p:cNvPr id="8234" name="Google Shape;8234;p8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84"/>
          <p:cNvGrpSpPr/>
          <p:nvPr/>
        </p:nvGrpSpPr>
        <p:grpSpPr>
          <a:xfrm>
            <a:off x="4858835" y="3215662"/>
            <a:ext cx="354635" cy="353890"/>
            <a:chOff x="-10390875" y="3616350"/>
            <a:chExt cx="352100" cy="351325"/>
          </a:xfrm>
        </p:grpSpPr>
        <p:sp>
          <p:nvSpPr>
            <p:cNvPr id="8241" name="Google Shape;8241;p8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4" name="Google Shape;8244;p84"/>
          <p:cNvGrpSpPr/>
          <p:nvPr/>
        </p:nvGrpSpPr>
        <p:grpSpPr>
          <a:xfrm>
            <a:off x="7525810" y="2740327"/>
            <a:ext cx="312585" cy="354670"/>
            <a:chOff x="-10370400" y="4049550"/>
            <a:chExt cx="310350" cy="352100"/>
          </a:xfrm>
        </p:grpSpPr>
        <p:sp>
          <p:nvSpPr>
            <p:cNvPr id="8245" name="Google Shape;8245;p8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84"/>
          <p:cNvGrpSpPr/>
          <p:nvPr/>
        </p:nvGrpSpPr>
        <p:grpSpPr>
          <a:xfrm>
            <a:off x="6630066" y="2739268"/>
            <a:ext cx="379236" cy="354847"/>
            <a:chOff x="-8674650" y="3210975"/>
            <a:chExt cx="376525" cy="352275"/>
          </a:xfrm>
        </p:grpSpPr>
        <p:sp>
          <p:nvSpPr>
            <p:cNvPr id="8251" name="Google Shape;8251;p8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84"/>
          <p:cNvGrpSpPr/>
          <p:nvPr/>
        </p:nvGrpSpPr>
        <p:grpSpPr>
          <a:xfrm>
            <a:off x="5301563" y="1820745"/>
            <a:ext cx="356221" cy="354670"/>
            <a:chOff x="-13512225" y="3647075"/>
            <a:chExt cx="353675" cy="352100"/>
          </a:xfrm>
        </p:grpSpPr>
        <p:sp>
          <p:nvSpPr>
            <p:cNvPr id="8258" name="Google Shape;8258;p8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84"/>
          <p:cNvGrpSpPr/>
          <p:nvPr/>
        </p:nvGrpSpPr>
        <p:grpSpPr>
          <a:xfrm>
            <a:off x="5311876" y="2264811"/>
            <a:ext cx="356221" cy="355451"/>
            <a:chOff x="-13512225" y="4080275"/>
            <a:chExt cx="353675" cy="352875"/>
          </a:xfrm>
        </p:grpSpPr>
        <p:sp>
          <p:nvSpPr>
            <p:cNvPr id="8269" name="Google Shape;8269;p8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84"/>
          <p:cNvGrpSpPr/>
          <p:nvPr/>
        </p:nvGrpSpPr>
        <p:grpSpPr>
          <a:xfrm>
            <a:off x="7084956" y="1412172"/>
            <a:ext cx="356196" cy="290379"/>
            <a:chOff x="-11728250" y="3245400"/>
            <a:chExt cx="353650" cy="288275"/>
          </a:xfrm>
        </p:grpSpPr>
        <p:sp>
          <p:nvSpPr>
            <p:cNvPr id="8281" name="Google Shape;8281;p8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84"/>
          <p:cNvGrpSpPr/>
          <p:nvPr/>
        </p:nvGrpSpPr>
        <p:grpSpPr>
          <a:xfrm>
            <a:off x="7117464" y="2264811"/>
            <a:ext cx="311804" cy="355451"/>
            <a:chOff x="-11703850" y="4081850"/>
            <a:chExt cx="309575" cy="352875"/>
          </a:xfrm>
        </p:grpSpPr>
        <p:sp>
          <p:nvSpPr>
            <p:cNvPr id="8287" name="Google Shape;8287;p8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84"/>
          <p:cNvGrpSpPr/>
          <p:nvPr/>
        </p:nvGrpSpPr>
        <p:grpSpPr>
          <a:xfrm>
            <a:off x="5306120" y="2738964"/>
            <a:ext cx="357002" cy="355451"/>
            <a:chOff x="-9958475" y="3180025"/>
            <a:chExt cx="354450" cy="352875"/>
          </a:xfrm>
        </p:grpSpPr>
        <p:sp>
          <p:nvSpPr>
            <p:cNvPr id="8296" name="Google Shape;8296;p8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84"/>
          <p:cNvGrpSpPr/>
          <p:nvPr/>
        </p:nvGrpSpPr>
        <p:grpSpPr>
          <a:xfrm>
            <a:off x="5315247" y="3214945"/>
            <a:ext cx="337966" cy="355325"/>
            <a:chOff x="-9949025" y="3615575"/>
            <a:chExt cx="335550" cy="352750"/>
          </a:xfrm>
        </p:grpSpPr>
        <p:sp>
          <p:nvSpPr>
            <p:cNvPr id="8300" name="Google Shape;8300;p8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84"/>
          <p:cNvGrpSpPr/>
          <p:nvPr/>
        </p:nvGrpSpPr>
        <p:grpSpPr>
          <a:xfrm>
            <a:off x="7950093" y="2738451"/>
            <a:ext cx="360175" cy="358423"/>
            <a:chOff x="-9961625" y="4048175"/>
            <a:chExt cx="357600" cy="355825"/>
          </a:xfrm>
        </p:grpSpPr>
        <p:sp>
          <p:nvSpPr>
            <p:cNvPr id="8304" name="Google Shape;8304;p8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0" name="Google Shape;8310;p84"/>
          <p:cNvGrpSpPr/>
          <p:nvPr/>
        </p:nvGrpSpPr>
        <p:grpSpPr>
          <a:xfrm>
            <a:off x="6636814" y="3213963"/>
            <a:ext cx="364959" cy="357289"/>
            <a:chOff x="-8680950" y="3624225"/>
            <a:chExt cx="362350" cy="354700"/>
          </a:xfrm>
        </p:grpSpPr>
        <p:sp>
          <p:nvSpPr>
            <p:cNvPr id="8311" name="Google Shape;8311;p8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7" name="Google Shape;8317;p84"/>
          <p:cNvGrpSpPr/>
          <p:nvPr/>
        </p:nvGrpSpPr>
        <p:grpSpPr>
          <a:xfrm>
            <a:off x="5773058" y="1379624"/>
            <a:ext cx="313365" cy="355476"/>
            <a:chOff x="-13056975" y="3212300"/>
            <a:chExt cx="311125" cy="352900"/>
          </a:xfrm>
        </p:grpSpPr>
        <p:sp>
          <p:nvSpPr>
            <p:cNvPr id="8318" name="Google Shape;8318;p8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8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84"/>
          <p:cNvGrpSpPr/>
          <p:nvPr/>
        </p:nvGrpSpPr>
        <p:grpSpPr>
          <a:xfrm>
            <a:off x="5750446" y="1820418"/>
            <a:ext cx="358588" cy="355325"/>
            <a:chOff x="-13077450" y="3647075"/>
            <a:chExt cx="356025" cy="352750"/>
          </a:xfrm>
        </p:grpSpPr>
        <p:sp>
          <p:nvSpPr>
            <p:cNvPr id="8323" name="Google Shape;8323;p8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84"/>
          <p:cNvGrpSpPr/>
          <p:nvPr/>
        </p:nvGrpSpPr>
        <p:grpSpPr>
          <a:xfrm>
            <a:off x="5761552" y="2264018"/>
            <a:ext cx="357002" cy="357037"/>
            <a:chOff x="-13079025" y="4079475"/>
            <a:chExt cx="354450" cy="354450"/>
          </a:xfrm>
        </p:grpSpPr>
        <p:sp>
          <p:nvSpPr>
            <p:cNvPr id="8327" name="Google Shape;8327;p8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84"/>
          <p:cNvGrpSpPr/>
          <p:nvPr/>
        </p:nvGrpSpPr>
        <p:grpSpPr>
          <a:xfrm>
            <a:off x="7534619" y="1380027"/>
            <a:ext cx="356221" cy="354670"/>
            <a:chOff x="-11292700" y="3213875"/>
            <a:chExt cx="353675" cy="352100"/>
          </a:xfrm>
        </p:grpSpPr>
        <p:sp>
          <p:nvSpPr>
            <p:cNvPr id="8332" name="Google Shape;8332;p8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84"/>
          <p:cNvGrpSpPr/>
          <p:nvPr/>
        </p:nvGrpSpPr>
        <p:grpSpPr>
          <a:xfrm>
            <a:off x="7528677" y="1819965"/>
            <a:ext cx="368106" cy="356232"/>
            <a:chOff x="-11299000" y="3647875"/>
            <a:chExt cx="365475" cy="353650"/>
          </a:xfrm>
        </p:grpSpPr>
        <p:sp>
          <p:nvSpPr>
            <p:cNvPr id="8340" name="Google Shape;8340;p8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84"/>
          <p:cNvGrpSpPr/>
          <p:nvPr/>
        </p:nvGrpSpPr>
        <p:grpSpPr>
          <a:xfrm>
            <a:off x="7544139" y="2275916"/>
            <a:ext cx="357808" cy="333240"/>
            <a:chOff x="-11295075" y="4092875"/>
            <a:chExt cx="355250" cy="330825"/>
          </a:xfrm>
        </p:grpSpPr>
        <p:sp>
          <p:nvSpPr>
            <p:cNvPr id="8347" name="Google Shape;8347;p8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84"/>
          <p:cNvGrpSpPr/>
          <p:nvPr/>
        </p:nvGrpSpPr>
        <p:grpSpPr>
          <a:xfrm>
            <a:off x="5769739" y="2738964"/>
            <a:ext cx="312585" cy="355451"/>
            <a:chOff x="-9500075" y="3180800"/>
            <a:chExt cx="310350" cy="352875"/>
          </a:xfrm>
        </p:grpSpPr>
        <p:sp>
          <p:nvSpPr>
            <p:cNvPr id="8353" name="Google Shape;8353;p8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84"/>
          <p:cNvGrpSpPr/>
          <p:nvPr/>
        </p:nvGrpSpPr>
        <p:grpSpPr>
          <a:xfrm>
            <a:off x="5747530" y="3214479"/>
            <a:ext cx="356221" cy="356257"/>
            <a:chOff x="-9523700" y="3614000"/>
            <a:chExt cx="353675" cy="353675"/>
          </a:xfrm>
        </p:grpSpPr>
        <p:sp>
          <p:nvSpPr>
            <p:cNvPr id="8363" name="Google Shape;8363;p8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84"/>
          <p:cNvGrpSpPr/>
          <p:nvPr/>
        </p:nvGrpSpPr>
        <p:grpSpPr>
          <a:xfrm>
            <a:off x="7532481" y="3237121"/>
            <a:ext cx="356221" cy="354670"/>
            <a:chOff x="-9523700" y="4049550"/>
            <a:chExt cx="353675" cy="352100"/>
          </a:xfrm>
        </p:grpSpPr>
        <p:sp>
          <p:nvSpPr>
            <p:cNvPr id="8373" name="Google Shape;8373;p8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84"/>
          <p:cNvGrpSpPr/>
          <p:nvPr/>
        </p:nvGrpSpPr>
        <p:grpSpPr>
          <a:xfrm>
            <a:off x="7088596" y="3237094"/>
            <a:ext cx="357002" cy="311029"/>
            <a:chOff x="-8209150" y="3659675"/>
            <a:chExt cx="354450" cy="308775"/>
          </a:xfrm>
        </p:grpSpPr>
        <p:sp>
          <p:nvSpPr>
            <p:cNvPr id="8381" name="Google Shape;8381;p8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7" name="Google Shape;8387;p84"/>
          <p:cNvGrpSpPr/>
          <p:nvPr/>
        </p:nvGrpSpPr>
        <p:grpSpPr>
          <a:xfrm>
            <a:off x="6202157" y="2266007"/>
            <a:ext cx="356221" cy="353059"/>
            <a:chOff x="-12643475" y="4081850"/>
            <a:chExt cx="353675" cy="350500"/>
          </a:xfrm>
        </p:grpSpPr>
        <p:sp>
          <p:nvSpPr>
            <p:cNvPr id="8388" name="Google Shape;8388;p8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92" name="Google Shape;8392;p84"/>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3" name="Google Shape;8393;p84"/>
          <p:cNvGrpSpPr/>
          <p:nvPr/>
        </p:nvGrpSpPr>
        <p:grpSpPr>
          <a:xfrm>
            <a:off x="7984757" y="2275916"/>
            <a:ext cx="356221" cy="333240"/>
            <a:chOff x="-10858725" y="4092875"/>
            <a:chExt cx="353675" cy="330825"/>
          </a:xfrm>
        </p:grpSpPr>
        <p:sp>
          <p:nvSpPr>
            <p:cNvPr id="8394" name="Google Shape;8394;p8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84"/>
          <p:cNvGrpSpPr/>
          <p:nvPr/>
        </p:nvGrpSpPr>
        <p:grpSpPr>
          <a:xfrm>
            <a:off x="6243280" y="3214882"/>
            <a:ext cx="252278" cy="355451"/>
            <a:chOff x="-9039300" y="3614000"/>
            <a:chExt cx="250475" cy="352875"/>
          </a:xfrm>
        </p:grpSpPr>
        <p:sp>
          <p:nvSpPr>
            <p:cNvPr id="8401" name="Google Shape;8401;p8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84"/>
          <p:cNvGrpSpPr/>
          <p:nvPr/>
        </p:nvGrpSpPr>
        <p:grpSpPr>
          <a:xfrm>
            <a:off x="7975246" y="3237121"/>
            <a:ext cx="354635" cy="354670"/>
            <a:chOff x="-9088150" y="4049550"/>
            <a:chExt cx="352100" cy="352100"/>
          </a:xfrm>
        </p:grpSpPr>
        <p:sp>
          <p:nvSpPr>
            <p:cNvPr id="8404" name="Google Shape;8404;p8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0" name="Google Shape;8410;p84"/>
          <p:cNvGrpSpPr/>
          <p:nvPr/>
        </p:nvGrpSpPr>
        <p:grpSpPr>
          <a:xfrm>
            <a:off x="7109610" y="2739354"/>
            <a:ext cx="315757" cy="354670"/>
            <a:chOff x="-8191825" y="3174500"/>
            <a:chExt cx="313500" cy="352100"/>
          </a:xfrm>
        </p:grpSpPr>
        <p:sp>
          <p:nvSpPr>
            <p:cNvPr id="8411" name="Google Shape;8411;p8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84"/>
          <p:cNvGrpSpPr/>
          <p:nvPr/>
        </p:nvGrpSpPr>
        <p:grpSpPr>
          <a:xfrm>
            <a:off x="4858968" y="1379875"/>
            <a:ext cx="356221" cy="354973"/>
            <a:chOff x="-13947000" y="3212800"/>
            <a:chExt cx="353675" cy="352400"/>
          </a:xfrm>
        </p:grpSpPr>
        <p:sp>
          <p:nvSpPr>
            <p:cNvPr id="8415" name="Google Shape;8415;p8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7" name="Google Shape;8417;p84"/>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8" name="Google Shape;8418;p84"/>
          <p:cNvGrpSpPr/>
          <p:nvPr/>
        </p:nvGrpSpPr>
        <p:grpSpPr>
          <a:xfrm>
            <a:off x="5301563" y="1379233"/>
            <a:ext cx="356221" cy="356257"/>
            <a:chOff x="-13512225" y="3211525"/>
            <a:chExt cx="353675" cy="353675"/>
          </a:xfrm>
        </p:grpSpPr>
        <p:sp>
          <p:nvSpPr>
            <p:cNvPr id="8419" name="Google Shape;8419;p8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84"/>
          <p:cNvGrpSpPr/>
          <p:nvPr/>
        </p:nvGrpSpPr>
        <p:grpSpPr>
          <a:xfrm>
            <a:off x="6191845" y="1379624"/>
            <a:ext cx="356221" cy="355476"/>
            <a:chOff x="-12643475" y="3212300"/>
            <a:chExt cx="353675" cy="352900"/>
          </a:xfrm>
        </p:grpSpPr>
        <p:sp>
          <p:nvSpPr>
            <p:cNvPr id="8425" name="Google Shape;8425;p8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8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84"/>
          <p:cNvGrpSpPr/>
          <p:nvPr/>
        </p:nvGrpSpPr>
        <p:grpSpPr>
          <a:xfrm>
            <a:off x="6191845" y="1831398"/>
            <a:ext cx="356221" cy="333366"/>
            <a:chOff x="-12643475" y="3657325"/>
            <a:chExt cx="353675" cy="330950"/>
          </a:xfrm>
        </p:grpSpPr>
        <p:sp>
          <p:nvSpPr>
            <p:cNvPr id="8435" name="Google Shape;8435;p8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84"/>
          <p:cNvGrpSpPr/>
          <p:nvPr/>
        </p:nvGrpSpPr>
        <p:grpSpPr>
          <a:xfrm>
            <a:off x="7974847" y="1380027"/>
            <a:ext cx="355416" cy="354670"/>
            <a:chOff x="-10857925" y="3213875"/>
            <a:chExt cx="352875" cy="352100"/>
          </a:xfrm>
        </p:grpSpPr>
        <p:sp>
          <p:nvSpPr>
            <p:cNvPr id="8442" name="Google Shape;8442;p8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8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8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8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84"/>
          <p:cNvGrpSpPr/>
          <p:nvPr/>
        </p:nvGrpSpPr>
        <p:grpSpPr>
          <a:xfrm>
            <a:off x="6191762" y="2739455"/>
            <a:ext cx="356096" cy="354469"/>
            <a:chOff x="-9089725" y="3180200"/>
            <a:chExt cx="353550" cy="351900"/>
          </a:xfrm>
        </p:grpSpPr>
        <p:sp>
          <p:nvSpPr>
            <p:cNvPr id="8453" name="Google Shape;8453;p8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84"/>
          <p:cNvGrpSpPr/>
          <p:nvPr/>
        </p:nvGrpSpPr>
        <p:grpSpPr>
          <a:xfrm>
            <a:off x="7083760" y="1819260"/>
            <a:ext cx="358588" cy="357642"/>
            <a:chOff x="7083760" y="1971660"/>
            <a:chExt cx="358588" cy="357642"/>
          </a:xfrm>
        </p:grpSpPr>
        <p:sp>
          <p:nvSpPr>
            <p:cNvPr id="8456" name="Google Shape;8456;p8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8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8" name="Google Shape;8468;p84"/>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469" name="Google Shape;8469;p84"/>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73"/>
        <p:cNvGrpSpPr/>
        <p:nvPr/>
      </p:nvGrpSpPr>
      <p:grpSpPr>
        <a:xfrm>
          <a:off x="0" y="0"/>
          <a:ext cx="0" cy="0"/>
          <a:chOff x="0" y="0"/>
          <a:chExt cx="0" cy="0"/>
        </a:xfrm>
      </p:grpSpPr>
      <p:sp>
        <p:nvSpPr>
          <p:cNvPr id="8474" name="Google Shape;8474;p8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5" name="Google Shape;8475;p85"/>
          <p:cNvGrpSpPr/>
          <p:nvPr/>
        </p:nvGrpSpPr>
        <p:grpSpPr>
          <a:xfrm>
            <a:off x="748855" y="2243507"/>
            <a:ext cx="452798" cy="449473"/>
            <a:chOff x="-21322300" y="3693325"/>
            <a:chExt cx="306400" cy="304150"/>
          </a:xfrm>
        </p:grpSpPr>
        <p:sp>
          <p:nvSpPr>
            <p:cNvPr id="8476" name="Google Shape;8476;p8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8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85"/>
          <p:cNvGrpSpPr/>
          <p:nvPr/>
        </p:nvGrpSpPr>
        <p:grpSpPr>
          <a:xfrm>
            <a:off x="748263" y="2810244"/>
            <a:ext cx="453980" cy="422540"/>
            <a:chOff x="-21322300" y="4077125"/>
            <a:chExt cx="307200" cy="285925"/>
          </a:xfrm>
        </p:grpSpPr>
        <p:sp>
          <p:nvSpPr>
            <p:cNvPr id="8481" name="Google Shape;8481;p8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85"/>
          <p:cNvGrpSpPr/>
          <p:nvPr/>
        </p:nvGrpSpPr>
        <p:grpSpPr>
          <a:xfrm>
            <a:off x="3525440" y="1689128"/>
            <a:ext cx="451653" cy="450212"/>
            <a:chOff x="-19394200" y="3333800"/>
            <a:chExt cx="305625" cy="304650"/>
          </a:xfrm>
        </p:grpSpPr>
        <p:sp>
          <p:nvSpPr>
            <p:cNvPr id="8494" name="Google Shape;8494;p8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85"/>
          <p:cNvGrpSpPr/>
          <p:nvPr/>
        </p:nvGrpSpPr>
        <p:grpSpPr>
          <a:xfrm>
            <a:off x="3524276" y="2243580"/>
            <a:ext cx="453980" cy="449325"/>
            <a:chOff x="-19396575" y="3708500"/>
            <a:chExt cx="307200" cy="304050"/>
          </a:xfrm>
        </p:grpSpPr>
        <p:sp>
          <p:nvSpPr>
            <p:cNvPr id="8504" name="Google Shape;8504;p8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85"/>
          <p:cNvGrpSpPr/>
          <p:nvPr/>
        </p:nvGrpSpPr>
        <p:grpSpPr>
          <a:xfrm>
            <a:off x="3518457" y="2796461"/>
            <a:ext cx="465618" cy="450101"/>
            <a:chOff x="-19394200" y="4084200"/>
            <a:chExt cx="315075" cy="304575"/>
          </a:xfrm>
        </p:grpSpPr>
        <p:sp>
          <p:nvSpPr>
            <p:cNvPr id="8508" name="Google Shape;8508;p8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85"/>
          <p:cNvGrpSpPr/>
          <p:nvPr/>
        </p:nvGrpSpPr>
        <p:grpSpPr>
          <a:xfrm>
            <a:off x="6324167" y="1689001"/>
            <a:ext cx="400447" cy="450470"/>
            <a:chOff x="-17526750" y="3309200"/>
            <a:chExt cx="270975" cy="304825"/>
          </a:xfrm>
        </p:grpSpPr>
        <p:sp>
          <p:nvSpPr>
            <p:cNvPr id="8515" name="Google Shape;8515;p8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85"/>
          <p:cNvGrpSpPr/>
          <p:nvPr/>
        </p:nvGrpSpPr>
        <p:grpSpPr>
          <a:xfrm>
            <a:off x="6300319" y="2244173"/>
            <a:ext cx="448143" cy="448143"/>
            <a:chOff x="-17542500" y="3684100"/>
            <a:chExt cx="303250" cy="303250"/>
          </a:xfrm>
        </p:grpSpPr>
        <p:sp>
          <p:nvSpPr>
            <p:cNvPr id="8521" name="Google Shape;8521;p8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8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85"/>
          <p:cNvGrpSpPr/>
          <p:nvPr/>
        </p:nvGrpSpPr>
        <p:grpSpPr>
          <a:xfrm>
            <a:off x="6299728" y="2810817"/>
            <a:ext cx="449325" cy="421395"/>
            <a:chOff x="-17542500" y="4068450"/>
            <a:chExt cx="304050" cy="285150"/>
          </a:xfrm>
        </p:grpSpPr>
        <p:sp>
          <p:nvSpPr>
            <p:cNvPr id="8529" name="Google Shape;8529;p8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85"/>
          <p:cNvGrpSpPr/>
          <p:nvPr/>
        </p:nvGrpSpPr>
        <p:grpSpPr>
          <a:xfrm>
            <a:off x="3530150" y="3342211"/>
            <a:ext cx="343404" cy="449325"/>
            <a:chOff x="-15652200" y="3335975"/>
            <a:chExt cx="232375" cy="304050"/>
          </a:xfrm>
        </p:grpSpPr>
        <p:sp>
          <p:nvSpPr>
            <p:cNvPr id="8536" name="Google Shape;8536;p8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8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85"/>
          <p:cNvGrpSpPr/>
          <p:nvPr/>
        </p:nvGrpSpPr>
        <p:grpSpPr>
          <a:xfrm>
            <a:off x="1303491" y="1689573"/>
            <a:ext cx="450470" cy="449325"/>
            <a:chOff x="-20946600" y="3317850"/>
            <a:chExt cx="304825" cy="304050"/>
          </a:xfrm>
        </p:grpSpPr>
        <p:sp>
          <p:nvSpPr>
            <p:cNvPr id="8546" name="Google Shape;8546;p8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85"/>
          <p:cNvGrpSpPr/>
          <p:nvPr/>
        </p:nvGrpSpPr>
        <p:grpSpPr>
          <a:xfrm>
            <a:off x="1304064" y="2243729"/>
            <a:ext cx="449325" cy="449030"/>
            <a:chOff x="-20945825" y="3692175"/>
            <a:chExt cx="304050" cy="303850"/>
          </a:xfrm>
        </p:grpSpPr>
        <p:sp>
          <p:nvSpPr>
            <p:cNvPr id="8550" name="Google Shape;8550;p8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85"/>
          <p:cNvGrpSpPr/>
          <p:nvPr/>
        </p:nvGrpSpPr>
        <p:grpSpPr>
          <a:xfrm>
            <a:off x="1329667" y="2797442"/>
            <a:ext cx="398119" cy="448143"/>
            <a:chOff x="-20930075" y="4066100"/>
            <a:chExt cx="269400" cy="303250"/>
          </a:xfrm>
        </p:grpSpPr>
        <p:sp>
          <p:nvSpPr>
            <p:cNvPr id="8555" name="Google Shape;8555;p8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85"/>
          <p:cNvGrpSpPr/>
          <p:nvPr/>
        </p:nvGrpSpPr>
        <p:grpSpPr>
          <a:xfrm>
            <a:off x="4110888" y="1689848"/>
            <a:ext cx="372516" cy="448771"/>
            <a:chOff x="-18994100" y="3334775"/>
            <a:chExt cx="252075" cy="303675"/>
          </a:xfrm>
        </p:grpSpPr>
        <p:sp>
          <p:nvSpPr>
            <p:cNvPr id="8558" name="Google Shape;8558;p8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85"/>
          <p:cNvGrpSpPr/>
          <p:nvPr/>
        </p:nvGrpSpPr>
        <p:grpSpPr>
          <a:xfrm>
            <a:off x="4125445" y="2244743"/>
            <a:ext cx="343404" cy="446998"/>
            <a:chOff x="-18983850" y="3710075"/>
            <a:chExt cx="232375" cy="302475"/>
          </a:xfrm>
        </p:grpSpPr>
        <p:sp>
          <p:nvSpPr>
            <p:cNvPr id="8563" name="Google Shape;8563;p8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7" name="Google Shape;8567;p85"/>
          <p:cNvGrpSpPr/>
          <p:nvPr/>
        </p:nvGrpSpPr>
        <p:grpSpPr>
          <a:xfrm>
            <a:off x="4071911" y="2797422"/>
            <a:ext cx="450470" cy="448180"/>
            <a:chOff x="-19020075" y="4084200"/>
            <a:chExt cx="304825" cy="303275"/>
          </a:xfrm>
        </p:grpSpPr>
        <p:sp>
          <p:nvSpPr>
            <p:cNvPr id="8568" name="Google Shape;8568;p8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85"/>
          <p:cNvGrpSpPr/>
          <p:nvPr/>
        </p:nvGrpSpPr>
        <p:grpSpPr>
          <a:xfrm>
            <a:off x="6889176" y="1689001"/>
            <a:ext cx="396937" cy="450470"/>
            <a:chOff x="-17149475" y="3309200"/>
            <a:chExt cx="268600" cy="304825"/>
          </a:xfrm>
        </p:grpSpPr>
        <p:sp>
          <p:nvSpPr>
            <p:cNvPr id="8578" name="Google Shape;8578;p8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0" name="Google Shape;8580;p85"/>
          <p:cNvGrpSpPr/>
          <p:nvPr/>
        </p:nvGrpSpPr>
        <p:grpSpPr>
          <a:xfrm>
            <a:off x="6862982" y="2258120"/>
            <a:ext cx="449325" cy="420249"/>
            <a:chOff x="-17168375" y="3692750"/>
            <a:chExt cx="304050" cy="284375"/>
          </a:xfrm>
        </p:grpSpPr>
        <p:sp>
          <p:nvSpPr>
            <p:cNvPr id="8581" name="Google Shape;8581;p8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85"/>
          <p:cNvGrpSpPr/>
          <p:nvPr/>
        </p:nvGrpSpPr>
        <p:grpSpPr>
          <a:xfrm>
            <a:off x="6859491" y="2796852"/>
            <a:ext cx="456308" cy="449325"/>
            <a:chOff x="-17170750" y="4058800"/>
            <a:chExt cx="308775" cy="304050"/>
          </a:xfrm>
        </p:grpSpPr>
        <p:sp>
          <p:nvSpPr>
            <p:cNvPr id="8589" name="Google Shape;8589;p8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8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8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6" name="Google Shape;8606;p85"/>
          <p:cNvGrpSpPr/>
          <p:nvPr/>
        </p:nvGrpSpPr>
        <p:grpSpPr>
          <a:xfrm>
            <a:off x="5721388" y="3343358"/>
            <a:ext cx="450470" cy="446998"/>
            <a:chOff x="-15688425" y="3707725"/>
            <a:chExt cx="304825" cy="302475"/>
          </a:xfrm>
        </p:grpSpPr>
        <p:sp>
          <p:nvSpPr>
            <p:cNvPr id="8607" name="Google Shape;8607;p8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85"/>
          <p:cNvGrpSpPr/>
          <p:nvPr/>
        </p:nvGrpSpPr>
        <p:grpSpPr>
          <a:xfrm>
            <a:off x="1865544" y="1690441"/>
            <a:ext cx="451653" cy="447589"/>
            <a:chOff x="-20572500" y="3319025"/>
            <a:chExt cx="305625" cy="302875"/>
          </a:xfrm>
        </p:grpSpPr>
        <p:sp>
          <p:nvSpPr>
            <p:cNvPr id="8614" name="Google Shape;8614;p8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85"/>
          <p:cNvGrpSpPr/>
          <p:nvPr/>
        </p:nvGrpSpPr>
        <p:grpSpPr>
          <a:xfrm>
            <a:off x="1866708" y="2305410"/>
            <a:ext cx="449325" cy="325670"/>
            <a:chOff x="-20571700" y="3722875"/>
            <a:chExt cx="304050" cy="220375"/>
          </a:xfrm>
        </p:grpSpPr>
        <p:sp>
          <p:nvSpPr>
            <p:cNvPr id="8617" name="Google Shape;8617;p8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4" name="Google Shape;8624;p85"/>
          <p:cNvGrpSpPr/>
          <p:nvPr/>
        </p:nvGrpSpPr>
        <p:grpSpPr>
          <a:xfrm>
            <a:off x="1866135" y="2796278"/>
            <a:ext cx="450470" cy="450470"/>
            <a:chOff x="-20571700" y="4066875"/>
            <a:chExt cx="304825" cy="304825"/>
          </a:xfrm>
        </p:grpSpPr>
        <p:sp>
          <p:nvSpPr>
            <p:cNvPr id="8625" name="Google Shape;8625;p8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1" name="Google Shape;8631;p85"/>
          <p:cNvGrpSpPr/>
          <p:nvPr/>
        </p:nvGrpSpPr>
        <p:grpSpPr>
          <a:xfrm>
            <a:off x="4632837" y="1688259"/>
            <a:ext cx="453980" cy="451948"/>
            <a:chOff x="-18645175" y="3334200"/>
            <a:chExt cx="307200" cy="305825"/>
          </a:xfrm>
        </p:grpSpPr>
        <p:sp>
          <p:nvSpPr>
            <p:cNvPr id="8632" name="Google Shape;8632;p8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8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85"/>
          <p:cNvGrpSpPr/>
          <p:nvPr/>
        </p:nvGrpSpPr>
        <p:grpSpPr>
          <a:xfrm>
            <a:off x="4633429" y="2242989"/>
            <a:ext cx="452798" cy="450507"/>
            <a:chOff x="-18645175" y="3708500"/>
            <a:chExt cx="306400" cy="304850"/>
          </a:xfrm>
        </p:grpSpPr>
        <p:sp>
          <p:nvSpPr>
            <p:cNvPr id="8638" name="Google Shape;8638;p8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5" name="Google Shape;8645;p85"/>
          <p:cNvGrpSpPr/>
          <p:nvPr/>
        </p:nvGrpSpPr>
        <p:grpSpPr>
          <a:xfrm>
            <a:off x="4631101" y="2795630"/>
            <a:ext cx="457453" cy="451763"/>
            <a:chOff x="-18647525" y="4082625"/>
            <a:chExt cx="309550" cy="305700"/>
          </a:xfrm>
        </p:grpSpPr>
        <p:sp>
          <p:nvSpPr>
            <p:cNvPr id="8646" name="Google Shape;8646;p8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85"/>
          <p:cNvGrpSpPr/>
          <p:nvPr/>
        </p:nvGrpSpPr>
        <p:grpSpPr>
          <a:xfrm>
            <a:off x="7441485" y="1689592"/>
            <a:ext cx="395755" cy="449288"/>
            <a:chOff x="-16775350" y="3309200"/>
            <a:chExt cx="267800" cy="304025"/>
          </a:xfrm>
        </p:grpSpPr>
        <p:sp>
          <p:nvSpPr>
            <p:cNvPr id="8651" name="Google Shape;8651;p8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4" name="Google Shape;8654;p85"/>
          <p:cNvGrpSpPr/>
          <p:nvPr/>
        </p:nvGrpSpPr>
        <p:grpSpPr>
          <a:xfrm>
            <a:off x="7441485" y="2241827"/>
            <a:ext cx="395755" cy="452835"/>
            <a:chOff x="-16775350" y="3683300"/>
            <a:chExt cx="267800" cy="306425"/>
          </a:xfrm>
        </p:grpSpPr>
        <p:sp>
          <p:nvSpPr>
            <p:cNvPr id="8655" name="Google Shape;8655;p8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85"/>
          <p:cNvGrpSpPr/>
          <p:nvPr/>
        </p:nvGrpSpPr>
        <p:grpSpPr>
          <a:xfrm>
            <a:off x="7413536" y="2796870"/>
            <a:ext cx="451653" cy="449288"/>
            <a:chOff x="-16794250" y="4058225"/>
            <a:chExt cx="305625" cy="304025"/>
          </a:xfrm>
        </p:grpSpPr>
        <p:sp>
          <p:nvSpPr>
            <p:cNvPr id="8659" name="Google Shape;8659;p8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8" name="Google Shape;8668;p8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9" name="Google Shape;8669;p85"/>
          <p:cNvGrpSpPr/>
          <p:nvPr/>
        </p:nvGrpSpPr>
        <p:grpSpPr>
          <a:xfrm>
            <a:off x="2414953" y="1689573"/>
            <a:ext cx="457453" cy="449325"/>
            <a:chOff x="-20199150" y="3317850"/>
            <a:chExt cx="309550" cy="304050"/>
          </a:xfrm>
        </p:grpSpPr>
        <p:sp>
          <p:nvSpPr>
            <p:cNvPr id="8670" name="Google Shape;8670;p8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7" name="Google Shape;8677;p85"/>
          <p:cNvGrpSpPr/>
          <p:nvPr/>
        </p:nvGrpSpPr>
        <p:grpSpPr>
          <a:xfrm>
            <a:off x="2417281" y="2242861"/>
            <a:ext cx="452798" cy="450766"/>
            <a:chOff x="-20199150" y="3693150"/>
            <a:chExt cx="306400" cy="305025"/>
          </a:xfrm>
        </p:grpSpPr>
        <p:sp>
          <p:nvSpPr>
            <p:cNvPr id="8678" name="Google Shape;8678;p8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85"/>
          <p:cNvGrpSpPr/>
          <p:nvPr/>
        </p:nvGrpSpPr>
        <p:grpSpPr>
          <a:xfrm>
            <a:off x="2417854" y="2795687"/>
            <a:ext cx="451653" cy="451653"/>
            <a:chOff x="-20197575" y="4066875"/>
            <a:chExt cx="305625" cy="305625"/>
          </a:xfrm>
        </p:grpSpPr>
        <p:sp>
          <p:nvSpPr>
            <p:cNvPr id="8685" name="Google Shape;8685;p8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3" name="Google Shape;8693;p85"/>
          <p:cNvGrpSpPr/>
          <p:nvPr/>
        </p:nvGrpSpPr>
        <p:grpSpPr>
          <a:xfrm>
            <a:off x="5200071" y="1687520"/>
            <a:ext cx="449325" cy="453426"/>
            <a:chOff x="-18271050" y="3333200"/>
            <a:chExt cx="304050" cy="306825"/>
          </a:xfrm>
        </p:grpSpPr>
        <p:sp>
          <p:nvSpPr>
            <p:cNvPr id="8694" name="Google Shape;8694;p8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85"/>
          <p:cNvGrpSpPr/>
          <p:nvPr/>
        </p:nvGrpSpPr>
        <p:grpSpPr>
          <a:xfrm>
            <a:off x="5200644" y="2244171"/>
            <a:ext cx="448180" cy="448143"/>
            <a:chOff x="-18270275" y="3710875"/>
            <a:chExt cx="303275" cy="303250"/>
          </a:xfrm>
        </p:grpSpPr>
        <p:sp>
          <p:nvSpPr>
            <p:cNvPr id="8700" name="Google Shape;8700;p8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6" name="Google Shape;8706;p85"/>
          <p:cNvGrpSpPr/>
          <p:nvPr/>
        </p:nvGrpSpPr>
        <p:grpSpPr>
          <a:xfrm>
            <a:off x="5254196" y="2797422"/>
            <a:ext cx="341076" cy="448180"/>
            <a:chOff x="-18234025" y="4084200"/>
            <a:chExt cx="230800" cy="303275"/>
          </a:xfrm>
        </p:grpSpPr>
        <p:sp>
          <p:nvSpPr>
            <p:cNvPr id="8707" name="Google Shape;8707;p8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0" name="Google Shape;8710;p85"/>
          <p:cNvGrpSpPr/>
          <p:nvPr/>
        </p:nvGrpSpPr>
        <p:grpSpPr>
          <a:xfrm>
            <a:off x="2366751" y="3341641"/>
            <a:ext cx="449325" cy="450470"/>
            <a:chOff x="-16419350" y="3308400"/>
            <a:chExt cx="304050" cy="304825"/>
          </a:xfrm>
        </p:grpSpPr>
        <p:sp>
          <p:nvSpPr>
            <p:cNvPr id="8711" name="Google Shape;8711;p8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85"/>
          <p:cNvGrpSpPr/>
          <p:nvPr/>
        </p:nvGrpSpPr>
        <p:grpSpPr>
          <a:xfrm>
            <a:off x="4638306" y="3340423"/>
            <a:ext cx="395755" cy="452872"/>
            <a:chOff x="-16401225" y="3683275"/>
            <a:chExt cx="267800" cy="306450"/>
          </a:xfrm>
        </p:grpSpPr>
        <p:sp>
          <p:nvSpPr>
            <p:cNvPr id="8719" name="Google Shape;8719;p8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85"/>
          <p:cNvGrpSpPr/>
          <p:nvPr/>
        </p:nvGrpSpPr>
        <p:grpSpPr>
          <a:xfrm>
            <a:off x="8003755" y="2797062"/>
            <a:ext cx="450470" cy="448180"/>
            <a:chOff x="-16419350" y="4058200"/>
            <a:chExt cx="304825" cy="303275"/>
          </a:xfrm>
        </p:grpSpPr>
        <p:sp>
          <p:nvSpPr>
            <p:cNvPr id="8727" name="Google Shape;8727;p8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4" name="Google Shape;8734;p85"/>
          <p:cNvGrpSpPr/>
          <p:nvPr/>
        </p:nvGrpSpPr>
        <p:grpSpPr>
          <a:xfrm>
            <a:off x="4030643" y="3343080"/>
            <a:ext cx="450507" cy="447589"/>
            <a:chOff x="-15296200" y="3326900"/>
            <a:chExt cx="304850" cy="302875"/>
          </a:xfrm>
        </p:grpSpPr>
        <p:sp>
          <p:nvSpPr>
            <p:cNvPr id="8735" name="Google Shape;8735;p8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85"/>
          <p:cNvGrpSpPr/>
          <p:nvPr/>
        </p:nvGrpSpPr>
        <p:grpSpPr>
          <a:xfrm>
            <a:off x="2946296" y="1706881"/>
            <a:ext cx="486566" cy="414708"/>
            <a:chOff x="-19835275" y="3330250"/>
            <a:chExt cx="329250" cy="280625"/>
          </a:xfrm>
        </p:grpSpPr>
        <p:sp>
          <p:nvSpPr>
            <p:cNvPr id="8741" name="Google Shape;8741;p8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85"/>
          <p:cNvGrpSpPr/>
          <p:nvPr/>
        </p:nvGrpSpPr>
        <p:grpSpPr>
          <a:xfrm>
            <a:off x="2964325" y="2243470"/>
            <a:ext cx="450507" cy="449547"/>
            <a:chOff x="-19822675" y="3692750"/>
            <a:chExt cx="304850" cy="304200"/>
          </a:xfrm>
        </p:grpSpPr>
        <p:sp>
          <p:nvSpPr>
            <p:cNvPr id="8745" name="Google Shape;8745;p8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8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8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85"/>
          <p:cNvGrpSpPr/>
          <p:nvPr/>
        </p:nvGrpSpPr>
        <p:grpSpPr>
          <a:xfrm>
            <a:off x="2964916" y="2796278"/>
            <a:ext cx="449325" cy="450470"/>
            <a:chOff x="-19822675" y="4066875"/>
            <a:chExt cx="304050" cy="304825"/>
          </a:xfrm>
        </p:grpSpPr>
        <p:sp>
          <p:nvSpPr>
            <p:cNvPr id="8751" name="Google Shape;8751;p8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8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85"/>
          <p:cNvGrpSpPr/>
          <p:nvPr/>
        </p:nvGrpSpPr>
        <p:grpSpPr>
          <a:xfrm>
            <a:off x="5773985" y="1689571"/>
            <a:ext cx="399302" cy="449325"/>
            <a:chOff x="-17878825" y="3334400"/>
            <a:chExt cx="270200" cy="304050"/>
          </a:xfrm>
        </p:grpSpPr>
        <p:sp>
          <p:nvSpPr>
            <p:cNvPr id="8758" name="Google Shape;8758;p8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85"/>
          <p:cNvGrpSpPr/>
          <p:nvPr/>
        </p:nvGrpSpPr>
        <p:grpSpPr>
          <a:xfrm>
            <a:off x="5747809" y="2242416"/>
            <a:ext cx="451653" cy="451653"/>
            <a:chOff x="-17896150" y="3709300"/>
            <a:chExt cx="305625" cy="305625"/>
          </a:xfrm>
        </p:grpSpPr>
        <p:sp>
          <p:nvSpPr>
            <p:cNvPr id="8766" name="Google Shape;8766;p8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0" name="Google Shape;8770;p85"/>
          <p:cNvGrpSpPr/>
          <p:nvPr/>
        </p:nvGrpSpPr>
        <p:grpSpPr>
          <a:xfrm>
            <a:off x="5775740" y="2795686"/>
            <a:ext cx="395792" cy="451653"/>
            <a:chOff x="-17878025" y="4082625"/>
            <a:chExt cx="267825" cy="305625"/>
          </a:xfrm>
        </p:grpSpPr>
        <p:sp>
          <p:nvSpPr>
            <p:cNvPr id="8771" name="Google Shape;8771;p8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8" name="Google Shape;8778;p85"/>
          <p:cNvGrpSpPr/>
          <p:nvPr/>
        </p:nvGrpSpPr>
        <p:grpSpPr>
          <a:xfrm>
            <a:off x="2919632" y="3355015"/>
            <a:ext cx="450507" cy="423722"/>
            <a:chOff x="-16044450" y="3317850"/>
            <a:chExt cx="304850" cy="286725"/>
          </a:xfrm>
        </p:grpSpPr>
        <p:sp>
          <p:nvSpPr>
            <p:cNvPr id="8779" name="Google Shape;8779;p8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3" name="Google Shape;8783;p8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4" name="Google Shape;8784;p85"/>
          <p:cNvGrpSpPr/>
          <p:nvPr/>
        </p:nvGrpSpPr>
        <p:grpSpPr>
          <a:xfrm>
            <a:off x="8042149" y="2243724"/>
            <a:ext cx="373662" cy="449030"/>
            <a:chOff x="-16018450" y="4058400"/>
            <a:chExt cx="252850" cy="303850"/>
          </a:xfrm>
        </p:grpSpPr>
        <p:sp>
          <p:nvSpPr>
            <p:cNvPr id="8785" name="Google Shape;8785;p8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9" name="Google Shape;8789;p8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5"/>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94"/>
        <p:cNvGrpSpPr/>
        <p:nvPr/>
      </p:nvGrpSpPr>
      <p:grpSpPr>
        <a:xfrm>
          <a:off x="0" y="0"/>
          <a:ext cx="0" cy="0"/>
          <a:chOff x="0" y="0"/>
          <a:chExt cx="0" cy="0"/>
        </a:xfrm>
      </p:grpSpPr>
      <p:grpSp>
        <p:nvGrpSpPr>
          <p:cNvPr id="8795" name="Google Shape;8795;p86"/>
          <p:cNvGrpSpPr/>
          <p:nvPr/>
        </p:nvGrpSpPr>
        <p:grpSpPr>
          <a:xfrm>
            <a:off x="845901" y="1689241"/>
            <a:ext cx="442337" cy="419623"/>
            <a:chOff x="-6696925" y="3272575"/>
            <a:chExt cx="307200" cy="291425"/>
          </a:xfrm>
        </p:grpSpPr>
        <p:sp>
          <p:nvSpPr>
            <p:cNvPr id="8796" name="Google Shape;8796;p8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86"/>
          <p:cNvGrpSpPr/>
          <p:nvPr/>
        </p:nvGrpSpPr>
        <p:grpSpPr>
          <a:xfrm>
            <a:off x="845884" y="2204636"/>
            <a:ext cx="442373" cy="420775"/>
            <a:chOff x="-6690625" y="3631325"/>
            <a:chExt cx="307225" cy="292225"/>
          </a:xfrm>
        </p:grpSpPr>
        <p:sp>
          <p:nvSpPr>
            <p:cNvPr id="8799" name="Google Shape;8799;p8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86"/>
          <p:cNvGrpSpPr/>
          <p:nvPr/>
        </p:nvGrpSpPr>
        <p:grpSpPr>
          <a:xfrm>
            <a:off x="868005" y="2756972"/>
            <a:ext cx="421927" cy="419371"/>
            <a:chOff x="-6689825" y="3992050"/>
            <a:chExt cx="293025" cy="291250"/>
          </a:xfrm>
        </p:grpSpPr>
        <p:sp>
          <p:nvSpPr>
            <p:cNvPr id="8805" name="Google Shape;8805;p8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8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7" name="Google Shape;8817;p8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8" name="Google Shape;8818;p86"/>
          <p:cNvGrpSpPr/>
          <p:nvPr/>
        </p:nvGrpSpPr>
        <p:grpSpPr>
          <a:xfrm>
            <a:off x="3551317" y="2205192"/>
            <a:ext cx="423043" cy="419659"/>
            <a:chOff x="-4837325" y="3612425"/>
            <a:chExt cx="293800" cy="291450"/>
          </a:xfrm>
        </p:grpSpPr>
        <p:sp>
          <p:nvSpPr>
            <p:cNvPr id="8819" name="Google Shape;8819;p8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86"/>
          <p:cNvGrpSpPr/>
          <p:nvPr/>
        </p:nvGrpSpPr>
        <p:grpSpPr>
          <a:xfrm>
            <a:off x="3564349" y="2756826"/>
            <a:ext cx="420775" cy="419659"/>
            <a:chOff x="-4837325" y="3971575"/>
            <a:chExt cx="292225" cy="291450"/>
          </a:xfrm>
        </p:grpSpPr>
        <p:sp>
          <p:nvSpPr>
            <p:cNvPr id="8823" name="Google Shape;8823;p8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86"/>
          <p:cNvGrpSpPr/>
          <p:nvPr/>
        </p:nvGrpSpPr>
        <p:grpSpPr>
          <a:xfrm>
            <a:off x="6256364" y="1714185"/>
            <a:ext cx="430998" cy="369730"/>
            <a:chOff x="-3037625" y="3254850"/>
            <a:chExt cx="299325" cy="256775"/>
          </a:xfrm>
        </p:grpSpPr>
        <p:sp>
          <p:nvSpPr>
            <p:cNvPr id="8830" name="Google Shape;8830;p8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8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4" name="Google Shape;8834;p86"/>
          <p:cNvGrpSpPr/>
          <p:nvPr/>
        </p:nvGrpSpPr>
        <p:grpSpPr>
          <a:xfrm>
            <a:off x="6260324" y="2204615"/>
            <a:ext cx="423079" cy="420811"/>
            <a:chOff x="-3031325" y="3597450"/>
            <a:chExt cx="293825" cy="292250"/>
          </a:xfrm>
        </p:grpSpPr>
        <p:sp>
          <p:nvSpPr>
            <p:cNvPr id="8835" name="Google Shape;8835;p8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9" name="Google Shape;8839;p86"/>
          <p:cNvGrpSpPr/>
          <p:nvPr/>
        </p:nvGrpSpPr>
        <p:grpSpPr>
          <a:xfrm>
            <a:off x="6272798" y="2781214"/>
            <a:ext cx="421927" cy="370882"/>
            <a:chOff x="-3030525" y="3973150"/>
            <a:chExt cx="293025" cy="257575"/>
          </a:xfrm>
        </p:grpSpPr>
        <p:sp>
          <p:nvSpPr>
            <p:cNvPr id="8840" name="Google Shape;8840;p8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2" name="Google Shape;8842;p86"/>
          <p:cNvGrpSpPr/>
          <p:nvPr/>
        </p:nvGrpSpPr>
        <p:grpSpPr>
          <a:xfrm>
            <a:off x="1374391" y="3369426"/>
            <a:ext cx="421927" cy="297195"/>
            <a:chOff x="-1199300" y="3279250"/>
            <a:chExt cx="293025" cy="206400"/>
          </a:xfrm>
        </p:grpSpPr>
        <p:sp>
          <p:nvSpPr>
            <p:cNvPr id="8843" name="Google Shape;8843;p8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8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7" name="Google Shape;8847;p86"/>
          <p:cNvGrpSpPr/>
          <p:nvPr/>
        </p:nvGrpSpPr>
        <p:grpSpPr>
          <a:xfrm>
            <a:off x="1381477" y="1688773"/>
            <a:ext cx="444605" cy="420559"/>
            <a:chOff x="-6338550" y="3272950"/>
            <a:chExt cx="308775" cy="292075"/>
          </a:xfrm>
        </p:grpSpPr>
        <p:sp>
          <p:nvSpPr>
            <p:cNvPr id="8848" name="Google Shape;8848;p8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1" name="Google Shape;8851;p86"/>
          <p:cNvGrpSpPr/>
          <p:nvPr/>
        </p:nvGrpSpPr>
        <p:grpSpPr>
          <a:xfrm>
            <a:off x="1392817" y="2205194"/>
            <a:ext cx="421927" cy="419659"/>
            <a:chOff x="-6329100" y="3632100"/>
            <a:chExt cx="293025" cy="291450"/>
          </a:xfrm>
        </p:grpSpPr>
        <p:sp>
          <p:nvSpPr>
            <p:cNvPr id="8852" name="Google Shape;8852;p8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86"/>
          <p:cNvGrpSpPr/>
          <p:nvPr/>
        </p:nvGrpSpPr>
        <p:grpSpPr>
          <a:xfrm>
            <a:off x="1405867" y="2756828"/>
            <a:ext cx="419623" cy="419659"/>
            <a:chOff x="-6329875" y="3992050"/>
            <a:chExt cx="291425" cy="291450"/>
          </a:xfrm>
        </p:grpSpPr>
        <p:sp>
          <p:nvSpPr>
            <p:cNvPr id="8856" name="Google Shape;8856;p8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86"/>
          <p:cNvGrpSpPr/>
          <p:nvPr/>
        </p:nvGrpSpPr>
        <p:grpSpPr>
          <a:xfrm>
            <a:off x="4092004" y="1687530"/>
            <a:ext cx="423079" cy="423043"/>
            <a:chOff x="-4478975" y="3251700"/>
            <a:chExt cx="293825" cy="293800"/>
          </a:xfrm>
        </p:grpSpPr>
        <p:sp>
          <p:nvSpPr>
            <p:cNvPr id="8861" name="Google Shape;8861;p8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86"/>
          <p:cNvGrpSpPr/>
          <p:nvPr/>
        </p:nvGrpSpPr>
        <p:grpSpPr>
          <a:xfrm>
            <a:off x="4092004" y="2205192"/>
            <a:ext cx="423079" cy="419659"/>
            <a:chOff x="-4475825" y="3612425"/>
            <a:chExt cx="293825" cy="291450"/>
          </a:xfrm>
        </p:grpSpPr>
        <p:sp>
          <p:nvSpPr>
            <p:cNvPr id="8865" name="Google Shape;8865;p8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8" name="Google Shape;8868;p86"/>
          <p:cNvGrpSpPr/>
          <p:nvPr/>
        </p:nvGrpSpPr>
        <p:grpSpPr>
          <a:xfrm>
            <a:off x="4101077" y="2756844"/>
            <a:ext cx="428730" cy="419623"/>
            <a:chOff x="-4480550" y="3970800"/>
            <a:chExt cx="297750" cy="291425"/>
          </a:xfrm>
        </p:grpSpPr>
        <p:sp>
          <p:nvSpPr>
            <p:cNvPr id="8869" name="Google Shape;8869;p8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86"/>
          <p:cNvGrpSpPr/>
          <p:nvPr/>
        </p:nvGrpSpPr>
        <p:grpSpPr>
          <a:xfrm>
            <a:off x="6804910" y="1689221"/>
            <a:ext cx="415123" cy="419659"/>
            <a:chOff x="-2668225" y="3239075"/>
            <a:chExt cx="288300" cy="291450"/>
          </a:xfrm>
        </p:grpSpPr>
        <p:sp>
          <p:nvSpPr>
            <p:cNvPr id="8872" name="Google Shape;8872;p8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86"/>
          <p:cNvGrpSpPr/>
          <p:nvPr/>
        </p:nvGrpSpPr>
        <p:grpSpPr>
          <a:xfrm>
            <a:off x="6802066" y="2205191"/>
            <a:ext cx="420811" cy="419659"/>
            <a:chOff x="-2671375" y="3597450"/>
            <a:chExt cx="292250" cy="291450"/>
          </a:xfrm>
        </p:grpSpPr>
        <p:sp>
          <p:nvSpPr>
            <p:cNvPr id="8878" name="Google Shape;8878;p8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86"/>
          <p:cNvGrpSpPr/>
          <p:nvPr/>
        </p:nvGrpSpPr>
        <p:grpSpPr>
          <a:xfrm>
            <a:off x="6812849" y="2755691"/>
            <a:ext cx="423043" cy="421927"/>
            <a:chOff x="-2670575" y="3956600"/>
            <a:chExt cx="293800" cy="293025"/>
          </a:xfrm>
        </p:grpSpPr>
        <p:sp>
          <p:nvSpPr>
            <p:cNvPr id="8881" name="Google Shape;8881;p8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86"/>
          <p:cNvGrpSpPr/>
          <p:nvPr/>
        </p:nvGrpSpPr>
        <p:grpSpPr>
          <a:xfrm>
            <a:off x="3070370" y="3311947"/>
            <a:ext cx="426462" cy="418363"/>
            <a:chOff x="-1183550" y="3586525"/>
            <a:chExt cx="296175" cy="290550"/>
          </a:xfrm>
        </p:grpSpPr>
        <p:sp>
          <p:nvSpPr>
            <p:cNvPr id="8886" name="Google Shape;8886;p8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86"/>
          <p:cNvGrpSpPr/>
          <p:nvPr/>
        </p:nvGrpSpPr>
        <p:grpSpPr>
          <a:xfrm>
            <a:off x="1933980" y="1689799"/>
            <a:ext cx="420811" cy="418507"/>
            <a:chOff x="-5971525" y="3273750"/>
            <a:chExt cx="292250" cy="290650"/>
          </a:xfrm>
        </p:grpSpPr>
        <p:sp>
          <p:nvSpPr>
            <p:cNvPr id="8896" name="Google Shape;8896;p8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8" name="Google Shape;8898;p86"/>
          <p:cNvGrpSpPr/>
          <p:nvPr/>
        </p:nvGrpSpPr>
        <p:grpSpPr>
          <a:xfrm>
            <a:off x="1928310" y="2203826"/>
            <a:ext cx="432150" cy="422395"/>
            <a:chOff x="-5974675" y="3632100"/>
            <a:chExt cx="300125" cy="293350"/>
          </a:xfrm>
        </p:grpSpPr>
        <p:sp>
          <p:nvSpPr>
            <p:cNvPr id="8899" name="Google Shape;8899;p8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8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8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86"/>
          <p:cNvGrpSpPr/>
          <p:nvPr/>
        </p:nvGrpSpPr>
        <p:grpSpPr>
          <a:xfrm>
            <a:off x="1958351" y="2755694"/>
            <a:ext cx="395865" cy="421927"/>
            <a:chOff x="-5971525" y="3990475"/>
            <a:chExt cx="274925" cy="293025"/>
          </a:xfrm>
        </p:grpSpPr>
        <p:sp>
          <p:nvSpPr>
            <p:cNvPr id="8903" name="Google Shape;8903;p8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86"/>
          <p:cNvGrpSpPr/>
          <p:nvPr/>
        </p:nvGrpSpPr>
        <p:grpSpPr>
          <a:xfrm>
            <a:off x="4631558" y="1689798"/>
            <a:ext cx="420775" cy="418507"/>
            <a:chOff x="-4118225" y="3253275"/>
            <a:chExt cx="292225" cy="290650"/>
          </a:xfrm>
        </p:grpSpPr>
        <p:sp>
          <p:nvSpPr>
            <p:cNvPr id="8908" name="Google Shape;8908;p8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86"/>
          <p:cNvGrpSpPr/>
          <p:nvPr/>
        </p:nvGrpSpPr>
        <p:grpSpPr>
          <a:xfrm>
            <a:off x="4682008" y="2204922"/>
            <a:ext cx="319874" cy="420199"/>
            <a:chOff x="-4082800" y="3612425"/>
            <a:chExt cx="222150" cy="291825"/>
          </a:xfrm>
        </p:grpSpPr>
        <p:sp>
          <p:nvSpPr>
            <p:cNvPr id="8911" name="Google Shape;8911;p8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4" name="Google Shape;8914;p86"/>
          <p:cNvGrpSpPr/>
          <p:nvPr/>
        </p:nvGrpSpPr>
        <p:grpSpPr>
          <a:xfrm>
            <a:off x="4643456" y="2769876"/>
            <a:ext cx="420775" cy="393561"/>
            <a:chOff x="-4118225" y="3990475"/>
            <a:chExt cx="292225" cy="273325"/>
          </a:xfrm>
        </p:grpSpPr>
        <p:sp>
          <p:nvSpPr>
            <p:cNvPr id="8915" name="Google Shape;8915;p8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8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86"/>
          <p:cNvGrpSpPr/>
          <p:nvPr/>
        </p:nvGrpSpPr>
        <p:grpSpPr>
          <a:xfrm>
            <a:off x="7354110" y="1688087"/>
            <a:ext cx="394713" cy="421927"/>
            <a:chOff x="-2312225" y="3238300"/>
            <a:chExt cx="274125" cy="293025"/>
          </a:xfrm>
        </p:grpSpPr>
        <p:sp>
          <p:nvSpPr>
            <p:cNvPr id="8920" name="Google Shape;8920;p8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2" name="Google Shape;8922;p86"/>
          <p:cNvGrpSpPr/>
          <p:nvPr/>
        </p:nvGrpSpPr>
        <p:grpSpPr>
          <a:xfrm>
            <a:off x="7341062" y="2153586"/>
            <a:ext cx="420811" cy="522864"/>
            <a:chOff x="-2310650" y="3525775"/>
            <a:chExt cx="292250" cy="363125"/>
          </a:xfrm>
        </p:grpSpPr>
        <p:sp>
          <p:nvSpPr>
            <p:cNvPr id="8923" name="Google Shape;8923;p8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86"/>
          <p:cNvGrpSpPr/>
          <p:nvPr/>
        </p:nvGrpSpPr>
        <p:grpSpPr>
          <a:xfrm>
            <a:off x="7351827" y="2756825"/>
            <a:ext cx="423079" cy="419659"/>
            <a:chOff x="-2310650" y="3958175"/>
            <a:chExt cx="293825" cy="291450"/>
          </a:xfrm>
        </p:grpSpPr>
        <p:sp>
          <p:nvSpPr>
            <p:cNvPr id="8928" name="Google Shape;8928;p8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8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86"/>
          <p:cNvGrpSpPr/>
          <p:nvPr/>
        </p:nvGrpSpPr>
        <p:grpSpPr>
          <a:xfrm>
            <a:off x="4718688" y="3308459"/>
            <a:ext cx="424159" cy="419659"/>
            <a:chOff x="-1182750" y="3962900"/>
            <a:chExt cx="294575" cy="291450"/>
          </a:xfrm>
        </p:grpSpPr>
        <p:sp>
          <p:nvSpPr>
            <p:cNvPr id="8931" name="Google Shape;8931;p8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86"/>
          <p:cNvGrpSpPr/>
          <p:nvPr/>
        </p:nvGrpSpPr>
        <p:grpSpPr>
          <a:xfrm>
            <a:off x="2471824" y="1689223"/>
            <a:ext cx="424195" cy="419659"/>
            <a:chOff x="-5611575" y="3272950"/>
            <a:chExt cx="294600" cy="291450"/>
          </a:xfrm>
        </p:grpSpPr>
        <p:sp>
          <p:nvSpPr>
            <p:cNvPr id="8939" name="Google Shape;8939;p8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8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4" name="Google Shape;8944;p86"/>
          <p:cNvGrpSpPr/>
          <p:nvPr/>
        </p:nvGrpSpPr>
        <p:grpSpPr>
          <a:xfrm>
            <a:off x="2471824" y="2205770"/>
            <a:ext cx="424195" cy="418507"/>
            <a:chOff x="-5613150" y="3632900"/>
            <a:chExt cx="294600" cy="290650"/>
          </a:xfrm>
        </p:grpSpPr>
        <p:sp>
          <p:nvSpPr>
            <p:cNvPr id="8945" name="Google Shape;8945;p8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7" name="Google Shape;8947;p86"/>
          <p:cNvGrpSpPr/>
          <p:nvPr/>
        </p:nvGrpSpPr>
        <p:grpSpPr>
          <a:xfrm>
            <a:off x="2483722" y="2756270"/>
            <a:ext cx="424195" cy="420775"/>
            <a:chOff x="-5613150" y="3991275"/>
            <a:chExt cx="294600" cy="292225"/>
          </a:xfrm>
        </p:grpSpPr>
        <p:sp>
          <p:nvSpPr>
            <p:cNvPr id="8948" name="Google Shape;8948;p8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86"/>
          <p:cNvGrpSpPr/>
          <p:nvPr/>
        </p:nvGrpSpPr>
        <p:grpSpPr>
          <a:xfrm>
            <a:off x="5155210" y="1689438"/>
            <a:ext cx="434634" cy="419227"/>
            <a:chOff x="-3768700" y="3253275"/>
            <a:chExt cx="301850" cy="291150"/>
          </a:xfrm>
        </p:grpSpPr>
        <p:sp>
          <p:nvSpPr>
            <p:cNvPr id="8958" name="Google Shape;8958;p8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8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86"/>
          <p:cNvGrpSpPr/>
          <p:nvPr/>
        </p:nvGrpSpPr>
        <p:grpSpPr>
          <a:xfrm>
            <a:off x="5159293" y="2217090"/>
            <a:ext cx="426462" cy="395865"/>
            <a:chOff x="-3808700" y="3628950"/>
            <a:chExt cx="296175" cy="274925"/>
          </a:xfrm>
        </p:grpSpPr>
        <p:sp>
          <p:nvSpPr>
            <p:cNvPr id="8962" name="Google Shape;8962;p8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8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5" name="Google Shape;8965;p86"/>
          <p:cNvGrpSpPr/>
          <p:nvPr/>
        </p:nvGrpSpPr>
        <p:grpSpPr>
          <a:xfrm>
            <a:off x="5224504" y="2756412"/>
            <a:ext cx="419443" cy="420487"/>
            <a:chOff x="-3771675" y="3971775"/>
            <a:chExt cx="291300" cy="292025"/>
          </a:xfrm>
        </p:grpSpPr>
        <p:sp>
          <p:nvSpPr>
            <p:cNvPr id="8966" name="Google Shape;8966;p8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8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8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1" name="Google Shape;8971;p86"/>
          <p:cNvGrpSpPr/>
          <p:nvPr/>
        </p:nvGrpSpPr>
        <p:grpSpPr>
          <a:xfrm>
            <a:off x="7885948" y="1716461"/>
            <a:ext cx="420271" cy="320774"/>
            <a:chOff x="-1951475" y="3273100"/>
            <a:chExt cx="291875" cy="222775"/>
          </a:xfrm>
        </p:grpSpPr>
        <p:sp>
          <p:nvSpPr>
            <p:cNvPr id="8972" name="Google Shape;8972;p8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86"/>
          <p:cNvGrpSpPr/>
          <p:nvPr/>
        </p:nvGrpSpPr>
        <p:grpSpPr>
          <a:xfrm>
            <a:off x="7883429" y="2205191"/>
            <a:ext cx="425310" cy="419659"/>
            <a:chOff x="-1951475" y="3597450"/>
            <a:chExt cx="295375" cy="291450"/>
          </a:xfrm>
        </p:grpSpPr>
        <p:sp>
          <p:nvSpPr>
            <p:cNvPr id="8976" name="Google Shape;8976;p8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8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8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0" name="Google Shape;8980;p86"/>
          <p:cNvGrpSpPr/>
          <p:nvPr/>
        </p:nvGrpSpPr>
        <p:grpSpPr>
          <a:xfrm>
            <a:off x="7885680" y="2756825"/>
            <a:ext cx="444605" cy="419659"/>
            <a:chOff x="-1960150" y="3956600"/>
            <a:chExt cx="308775" cy="291450"/>
          </a:xfrm>
        </p:grpSpPr>
        <p:sp>
          <p:nvSpPr>
            <p:cNvPr id="8981" name="Google Shape;8981;p8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8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3" name="Google Shape;8983;p86"/>
          <p:cNvGrpSpPr/>
          <p:nvPr/>
        </p:nvGrpSpPr>
        <p:grpSpPr>
          <a:xfrm>
            <a:off x="1939718" y="3307636"/>
            <a:ext cx="420775" cy="420775"/>
            <a:chOff x="-804700" y="3226500"/>
            <a:chExt cx="292225" cy="292225"/>
          </a:xfrm>
        </p:grpSpPr>
        <p:sp>
          <p:nvSpPr>
            <p:cNvPr id="8984" name="Google Shape;8984;p8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8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1" name="Google Shape;8991;p86"/>
          <p:cNvGrpSpPr/>
          <p:nvPr/>
        </p:nvGrpSpPr>
        <p:grpSpPr>
          <a:xfrm>
            <a:off x="3019809" y="1688647"/>
            <a:ext cx="420775" cy="420811"/>
            <a:chOff x="-5251625" y="3272950"/>
            <a:chExt cx="292225" cy="292250"/>
          </a:xfrm>
        </p:grpSpPr>
        <p:sp>
          <p:nvSpPr>
            <p:cNvPr id="8992" name="Google Shape;8992;p8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8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86"/>
          <p:cNvGrpSpPr/>
          <p:nvPr/>
        </p:nvGrpSpPr>
        <p:grpSpPr>
          <a:xfrm>
            <a:off x="3016407" y="2204348"/>
            <a:ext cx="427578" cy="421351"/>
            <a:chOff x="-5254775" y="3631325"/>
            <a:chExt cx="296950" cy="292625"/>
          </a:xfrm>
        </p:grpSpPr>
        <p:sp>
          <p:nvSpPr>
            <p:cNvPr id="8996" name="Google Shape;8996;p8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8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8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86"/>
          <p:cNvGrpSpPr/>
          <p:nvPr/>
        </p:nvGrpSpPr>
        <p:grpSpPr>
          <a:xfrm>
            <a:off x="3032265" y="2756270"/>
            <a:ext cx="419659" cy="420775"/>
            <a:chOff x="-5251625" y="3991275"/>
            <a:chExt cx="291450" cy="292225"/>
          </a:xfrm>
        </p:grpSpPr>
        <p:sp>
          <p:nvSpPr>
            <p:cNvPr id="9004" name="Google Shape;9004;p8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8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8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86"/>
          <p:cNvGrpSpPr/>
          <p:nvPr/>
        </p:nvGrpSpPr>
        <p:grpSpPr>
          <a:xfrm>
            <a:off x="5772848" y="1689240"/>
            <a:ext cx="319874" cy="419623"/>
            <a:chOff x="-3365275" y="3253275"/>
            <a:chExt cx="222150" cy="291425"/>
          </a:xfrm>
        </p:grpSpPr>
        <p:sp>
          <p:nvSpPr>
            <p:cNvPr id="9010" name="Google Shape;9010;p8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2" name="Google Shape;9012;p86"/>
          <p:cNvGrpSpPr/>
          <p:nvPr/>
        </p:nvGrpSpPr>
        <p:grpSpPr>
          <a:xfrm>
            <a:off x="5746786" y="2204058"/>
            <a:ext cx="371998" cy="421927"/>
            <a:chOff x="-3383375" y="3611625"/>
            <a:chExt cx="258350" cy="293025"/>
          </a:xfrm>
        </p:grpSpPr>
        <p:sp>
          <p:nvSpPr>
            <p:cNvPr id="9013" name="Google Shape;9013;p8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5" name="Google Shape;9015;p86"/>
          <p:cNvGrpSpPr/>
          <p:nvPr/>
        </p:nvGrpSpPr>
        <p:grpSpPr>
          <a:xfrm>
            <a:off x="5809135" y="2756826"/>
            <a:ext cx="271097" cy="419659"/>
            <a:chOff x="-3347950" y="3971575"/>
            <a:chExt cx="188275" cy="291450"/>
          </a:xfrm>
        </p:grpSpPr>
        <p:sp>
          <p:nvSpPr>
            <p:cNvPr id="9016" name="Google Shape;9016;p8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9" name="Google Shape;9019;p86"/>
          <p:cNvGrpSpPr/>
          <p:nvPr/>
        </p:nvGrpSpPr>
        <p:grpSpPr>
          <a:xfrm>
            <a:off x="858994" y="3307061"/>
            <a:ext cx="371998" cy="421927"/>
            <a:chOff x="-1575775" y="3238300"/>
            <a:chExt cx="258350" cy="293025"/>
          </a:xfrm>
        </p:grpSpPr>
        <p:sp>
          <p:nvSpPr>
            <p:cNvPr id="9020" name="Google Shape;9020;p8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8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8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5" name="Google Shape;9025;p86"/>
          <p:cNvGrpSpPr/>
          <p:nvPr/>
        </p:nvGrpSpPr>
        <p:grpSpPr>
          <a:xfrm>
            <a:off x="2503892" y="3309051"/>
            <a:ext cx="423079" cy="424159"/>
            <a:chOff x="-1591550" y="3597475"/>
            <a:chExt cx="293825" cy="294575"/>
          </a:xfrm>
        </p:grpSpPr>
        <p:sp>
          <p:nvSpPr>
            <p:cNvPr id="9026" name="Google Shape;9026;p8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86"/>
          <p:cNvGrpSpPr/>
          <p:nvPr/>
        </p:nvGrpSpPr>
        <p:grpSpPr>
          <a:xfrm>
            <a:off x="4153362" y="3318663"/>
            <a:ext cx="421927" cy="399248"/>
            <a:chOff x="-1592325" y="3957400"/>
            <a:chExt cx="293025" cy="277275"/>
          </a:xfrm>
        </p:grpSpPr>
        <p:sp>
          <p:nvSpPr>
            <p:cNvPr id="9030" name="Google Shape;9030;p8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86"/>
          <p:cNvGrpSpPr/>
          <p:nvPr/>
        </p:nvGrpSpPr>
        <p:grpSpPr>
          <a:xfrm>
            <a:off x="3640232" y="3310744"/>
            <a:ext cx="369730" cy="420775"/>
            <a:chOff x="-778700" y="3612425"/>
            <a:chExt cx="256775" cy="292225"/>
          </a:xfrm>
        </p:grpSpPr>
        <p:sp>
          <p:nvSpPr>
            <p:cNvPr id="9035" name="Google Shape;9035;p8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8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8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86"/>
          <p:cNvGrpSpPr/>
          <p:nvPr/>
        </p:nvGrpSpPr>
        <p:grpSpPr>
          <a:xfrm>
            <a:off x="6111733" y="3828305"/>
            <a:ext cx="340731" cy="387641"/>
            <a:chOff x="7728464" y="1561258"/>
            <a:chExt cx="349719" cy="397866"/>
          </a:xfrm>
        </p:grpSpPr>
        <p:sp>
          <p:nvSpPr>
            <p:cNvPr id="9042" name="Google Shape;9042;p8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4" name="Google Shape;9044;p86"/>
          <p:cNvGrpSpPr/>
          <p:nvPr/>
        </p:nvGrpSpPr>
        <p:grpSpPr>
          <a:xfrm>
            <a:off x="4034702" y="3828305"/>
            <a:ext cx="387681" cy="387641"/>
            <a:chOff x="5611350" y="1561258"/>
            <a:chExt cx="397907" cy="397866"/>
          </a:xfrm>
        </p:grpSpPr>
        <p:sp>
          <p:nvSpPr>
            <p:cNvPr id="9045" name="Google Shape;9045;p8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8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8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9" name="Google Shape;9049;p86"/>
          <p:cNvGrpSpPr/>
          <p:nvPr/>
        </p:nvGrpSpPr>
        <p:grpSpPr>
          <a:xfrm>
            <a:off x="4553987" y="3925571"/>
            <a:ext cx="387610" cy="193109"/>
            <a:chOff x="6140660" y="1661097"/>
            <a:chExt cx="397835" cy="198202"/>
          </a:xfrm>
        </p:grpSpPr>
        <p:sp>
          <p:nvSpPr>
            <p:cNvPr id="9050" name="Google Shape;9050;p8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4" name="Google Shape;9054;p86"/>
          <p:cNvGrpSpPr/>
          <p:nvPr/>
        </p:nvGrpSpPr>
        <p:grpSpPr>
          <a:xfrm>
            <a:off x="5073202" y="3828305"/>
            <a:ext cx="387681" cy="387641"/>
            <a:chOff x="6669907" y="1561258"/>
            <a:chExt cx="397907" cy="397866"/>
          </a:xfrm>
        </p:grpSpPr>
        <p:sp>
          <p:nvSpPr>
            <p:cNvPr id="9055" name="Google Shape;9055;p8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8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0" name="Google Shape;9060;p86"/>
          <p:cNvGrpSpPr/>
          <p:nvPr/>
        </p:nvGrpSpPr>
        <p:grpSpPr>
          <a:xfrm>
            <a:off x="1958433" y="3885842"/>
            <a:ext cx="387681" cy="272572"/>
            <a:chOff x="3386036" y="1746339"/>
            <a:chExt cx="397907" cy="279762"/>
          </a:xfrm>
        </p:grpSpPr>
        <p:sp>
          <p:nvSpPr>
            <p:cNvPr id="9061" name="Google Shape;9061;p8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86"/>
          <p:cNvGrpSpPr/>
          <p:nvPr/>
        </p:nvGrpSpPr>
        <p:grpSpPr>
          <a:xfrm>
            <a:off x="2996130" y="3828288"/>
            <a:ext cx="387681" cy="387681"/>
            <a:chOff x="4417380" y="1687279"/>
            <a:chExt cx="397907" cy="397907"/>
          </a:xfrm>
        </p:grpSpPr>
        <p:sp>
          <p:nvSpPr>
            <p:cNvPr id="9064" name="Google Shape;9064;p8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8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6" name="Google Shape;9066;p86"/>
          <p:cNvGrpSpPr/>
          <p:nvPr/>
        </p:nvGrpSpPr>
        <p:grpSpPr>
          <a:xfrm>
            <a:off x="7942611" y="3308537"/>
            <a:ext cx="387661" cy="387661"/>
            <a:chOff x="2869999" y="1687279"/>
            <a:chExt cx="397887" cy="397887"/>
          </a:xfrm>
        </p:grpSpPr>
        <p:sp>
          <p:nvSpPr>
            <p:cNvPr id="9067" name="Google Shape;9067;p8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9" name="Google Shape;9069;p86"/>
          <p:cNvGrpSpPr/>
          <p:nvPr/>
        </p:nvGrpSpPr>
        <p:grpSpPr>
          <a:xfrm>
            <a:off x="2477718" y="3828664"/>
            <a:ext cx="386807" cy="386929"/>
            <a:chOff x="3902887" y="1687655"/>
            <a:chExt cx="397010" cy="397135"/>
          </a:xfrm>
        </p:grpSpPr>
        <p:sp>
          <p:nvSpPr>
            <p:cNvPr id="9070" name="Google Shape;9070;p8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2" name="Google Shape;9072;p86"/>
          <p:cNvGrpSpPr/>
          <p:nvPr/>
        </p:nvGrpSpPr>
        <p:grpSpPr>
          <a:xfrm>
            <a:off x="3515416" y="3828344"/>
            <a:ext cx="387681" cy="387681"/>
            <a:chOff x="4933458" y="1687279"/>
            <a:chExt cx="397907" cy="397907"/>
          </a:xfrm>
        </p:grpSpPr>
        <p:sp>
          <p:nvSpPr>
            <p:cNvPr id="9073" name="Google Shape;9073;p8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8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5" name="Google Shape;9075;p86"/>
          <p:cNvGrpSpPr/>
          <p:nvPr/>
        </p:nvGrpSpPr>
        <p:grpSpPr>
          <a:xfrm>
            <a:off x="6348367" y="3308537"/>
            <a:ext cx="387661" cy="387661"/>
            <a:chOff x="1379798" y="1723250"/>
            <a:chExt cx="397887" cy="397887"/>
          </a:xfrm>
        </p:grpSpPr>
        <p:sp>
          <p:nvSpPr>
            <p:cNvPr id="9076" name="Google Shape;9076;p8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8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8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0" name="Google Shape;9080;p86"/>
          <p:cNvGrpSpPr/>
          <p:nvPr/>
        </p:nvGrpSpPr>
        <p:grpSpPr>
          <a:xfrm>
            <a:off x="5286246" y="3308537"/>
            <a:ext cx="387681" cy="387661"/>
            <a:chOff x="266768" y="1721375"/>
            <a:chExt cx="397907" cy="397887"/>
          </a:xfrm>
        </p:grpSpPr>
        <p:sp>
          <p:nvSpPr>
            <p:cNvPr id="9081" name="Google Shape;9081;p8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3" name="Google Shape;9083;p86"/>
          <p:cNvGrpSpPr/>
          <p:nvPr/>
        </p:nvGrpSpPr>
        <p:grpSpPr>
          <a:xfrm>
            <a:off x="5817327" y="3308537"/>
            <a:ext cx="387641" cy="387661"/>
            <a:chOff x="864491" y="1723250"/>
            <a:chExt cx="397866" cy="397887"/>
          </a:xfrm>
        </p:grpSpPr>
        <p:sp>
          <p:nvSpPr>
            <p:cNvPr id="9084" name="Google Shape;9084;p8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8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8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7" name="Google Shape;9087;p8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8" name="Google Shape;9088;p86"/>
          <p:cNvGrpSpPr/>
          <p:nvPr/>
        </p:nvGrpSpPr>
        <p:grpSpPr>
          <a:xfrm>
            <a:off x="7411672" y="3308924"/>
            <a:ext cx="387539" cy="386888"/>
            <a:chOff x="2408992" y="1722875"/>
            <a:chExt cx="397761" cy="397093"/>
          </a:xfrm>
        </p:grpSpPr>
        <p:sp>
          <p:nvSpPr>
            <p:cNvPr id="9089" name="Google Shape;9089;p8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8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86"/>
          <p:cNvGrpSpPr/>
          <p:nvPr/>
        </p:nvGrpSpPr>
        <p:grpSpPr>
          <a:xfrm>
            <a:off x="6584154" y="3827060"/>
            <a:ext cx="388966" cy="388966"/>
            <a:chOff x="1190625" y="238125"/>
            <a:chExt cx="5235075" cy="5235075"/>
          </a:xfrm>
        </p:grpSpPr>
        <p:sp>
          <p:nvSpPr>
            <p:cNvPr id="9092" name="Google Shape;9092;p8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4" name="Google Shape;9094;p86"/>
          <p:cNvGrpSpPr/>
          <p:nvPr/>
        </p:nvGrpSpPr>
        <p:grpSpPr>
          <a:xfrm>
            <a:off x="5592488" y="3828305"/>
            <a:ext cx="387641" cy="387641"/>
            <a:chOff x="7199196" y="1561258"/>
            <a:chExt cx="397866" cy="397866"/>
          </a:xfrm>
        </p:grpSpPr>
        <p:sp>
          <p:nvSpPr>
            <p:cNvPr id="9095" name="Google Shape;9095;p8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8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8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98" name="Google Shape;9098;p86"/>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102"/>
        <p:cNvGrpSpPr/>
        <p:nvPr/>
      </p:nvGrpSpPr>
      <p:grpSpPr>
        <a:xfrm>
          <a:off x="0" y="0"/>
          <a:ext cx="0" cy="0"/>
          <a:chOff x="0" y="0"/>
          <a:chExt cx="0" cy="0"/>
        </a:xfrm>
      </p:grpSpPr>
      <p:pic>
        <p:nvPicPr>
          <p:cNvPr id="9103" name="Google Shape;9103;p8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8"/>
        <p:cNvGrpSpPr/>
        <p:nvPr/>
      </p:nvGrpSpPr>
      <p:grpSpPr>
        <a:xfrm>
          <a:off x="0" y="0"/>
          <a:ext cx="0" cy="0"/>
          <a:chOff x="0" y="0"/>
          <a:chExt cx="0" cy="0"/>
        </a:xfrm>
      </p:grpSpPr>
      <p:sp>
        <p:nvSpPr>
          <p:cNvPr id="799" name="Google Shape;799;p52"/>
          <p:cNvSpPr txBox="1">
            <a:spLocks noGrp="1"/>
          </p:cNvSpPr>
          <p:nvPr>
            <p:ph type="title"/>
          </p:nvPr>
        </p:nvSpPr>
        <p:spPr>
          <a:xfrm>
            <a:off x="643800" y="2855975"/>
            <a:ext cx="2722200" cy="16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53"/>
          <p:cNvSpPr/>
          <p:nvPr/>
        </p:nvSpPr>
        <p:spPr>
          <a:xfrm>
            <a:off x="1666513" y="2088210"/>
            <a:ext cx="470400" cy="470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3"/>
          <p:cNvSpPr/>
          <p:nvPr/>
        </p:nvSpPr>
        <p:spPr>
          <a:xfrm>
            <a:off x="4288693" y="2088210"/>
            <a:ext cx="470400" cy="470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3"/>
          <p:cNvSpPr/>
          <p:nvPr/>
        </p:nvSpPr>
        <p:spPr>
          <a:xfrm>
            <a:off x="6915813" y="2088210"/>
            <a:ext cx="470400" cy="4704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3"/>
          <p:cNvSpPr txBox="1">
            <a:spLocks noGrp="1"/>
          </p:cNvSpPr>
          <p:nvPr>
            <p:ph type="title"/>
          </p:nvPr>
        </p:nvSpPr>
        <p:spPr>
          <a:xfrm>
            <a:off x="1112150" y="3685962"/>
            <a:ext cx="1569300" cy="3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808" name="Google Shape;808;p53"/>
          <p:cNvSpPr txBox="1">
            <a:spLocks noGrp="1"/>
          </p:cNvSpPr>
          <p:nvPr>
            <p:ph type="subTitle" idx="1"/>
          </p:nvPr>
        </p:nvSpPr>
        <p:spPr>
          <a:xfrm>
            <a:off x="854425" y="3988177"/>
            <a:ext cx="2084700" cy="6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809" name="Google Shape;809;p53"/>
          <p:cNvSpPr txBox="1">
            <a:spLocks noGrp="1"/>
          </p:cNvSpPr>
          <p:nvPr>
            <p:ph type="title" idx="2"/>
          </p:nvPr>
        </p:nvSpPr>
        <p:spPr>
          <a:xfrm>
            <a:off x="3739255" y="3685958"/>
            <a:ext cx="1569300" cy="3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810" name="Google Shape;810;p53"/>
          <p:cNvSpPr txBox="1">
            <a:spLocks noGrp="1"/>
          </p:cNvSpPr>
          <p:nvPr>
            <p:ph type="subTitle" idx="3"/>
          </p:nvPr>
        </p:nvSpPr>
        <p:spPr>
          <a:xfrm>
            <a:off x="3481540" y="3988177"/>
            <a:ext cx="2084700" cy="6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811" name="Google Shape;811;p53"/>
          <p:cNvSpPr txBox="1">
            <a:spLocks noGrp="1"/>
          </p:cNvSpPr>
          <p:nvPr>
            <p:ph type="title" idx="4"/>
          </p:nvPr>
        </p:nvSpPr>
        <p:spPr>
          <a:xfrm>
            <a:off x="6366375" y="3685962"/>
            <a:ext cx="1569300" cy="3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812" name="Google Shape;812;p53"/>
          <p:cNvSpPr txBox="1">
            <a:spLocks noGrp="1"/>
          </p:cNvSpPr>
          <p:nvPr>
            <p:ph type="subTitle" idx="5"/>
          </p:nvPr>
        </p:nvSpPr>
        <p:spPr>
          <a:xfrm>
            <a:off x="6108671" y="3988177"/>
            <a:ext cx="2084700" cy="63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813" name="Google Shape;813;p53"/>
          <p:cNvSpPr txBox="1">
            <a:spLocks noGrp="1"/>
          </p:cNvSpPr>
          <p:nvPr>
            <p:ph type="title" idx="6"/>
          </p:nvPr>
        </p:nvSpPr>
        <p:spPr>
          <a:xfrm>
            <a:off x="623750" y="453625"/>
            <a:ext cx="7800300" cy="5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Best </a:t>
            </a:r>
            <a:r>
              <a:rPr lang="en">
                <a:solidFill>
                  <a:schemeClr val="lt1"/>
                </a:solidFill>
              </a:rPr>
              <a:t>sellers</a:t>
            </a:r>
            <a:endParaRPr>
              <a:solidFill>
                <a:schemeClr val="lt1"/>
              </a:solidFill>
            </a:endParaRPr>
          </a:p>
        </p:txBody>
      </p:sp>
      <p:pic>
        <p:nvPicPr>
          <p:cNvPr id="814" name="Google Shape;814;p53"/>
          <p:cNvPicPr preferRelativeResize="0"/>
          <p:nvPr/>
        </p:nvPicPr>
        <p:blipFill rotWithShape="1">
          <a:blip r:embed="rId3">
            <a:alphaModFix/>
          </a:blip>
          <a:srcRect l="31969" t="46641" r="37949"/>
          <a:stretch/>
        </p:blipFill>
        <p:spPr>
          <a:xfrm>
            <a:off x="1173938" y="2088210"/>
            <a:ext cx="1445700" cy="1442700"/>
          </a:xfrm>
          <a:prstGeom prst="ellipse">
            <a:avLst/>
          </a:prstGeom>
          <a:noFill/>
          <a:ln>
            <a:noFill/>
          </a:ln>
        </p:spPr>
      </p:pic>
      <p:pic>
        <p:nvPicPr>
          <p:cNvPr id="815" name="Google Shape;815;p53"/>
          <p:cNvPicPr preferRelativeResize="0"/>
          <p:nvPr/>
        </p:nvPicPr>
        <p:blipFill rotWithShape="1">
          <a:blip r:embed="rId4">
            <a:alphaModFix/>
          </a:blip>
          <a:srcRect l="16986" t="39393" r="48848"/>
          <a:stretch/>
        </p:blipFill>
        <p:spPr>
          <a:xfrm>
            <a:off x="6428163" y="2088210"/>
            <a:ext cx="1445700" cy="1442700"/>
          </a:xfrm>
          <a:prstGeom prst="ellipse">
            <a:avLst/>
          </a:prstGeom>
          <a:noFill/>
          <a:ln>
            <a:noFill/>
          </a:ln>
        </p:spPr>
      </p:pic>
      <p:pic>
        <p:nvPicPr>
          <p:cNvPr id="816" name="Google Shape;816;p53"/>
          <p:cNvPicPr preferRelativeResize="0"/>
          <p:nvPr/>
        </p:nvPicPr>
        <p:blipFill rotWithShape="1">
          <a:blip r:embed="rId5">
            <a:alphaModFix/>
          </a:blip>
          <a:srcRect l="16381" r="27245"/>
          <a:stretch/>
        </p:blipFill>
        <p:spPr>
          <a:xfrm>
            <a:off x="3801043" y="2088210"/>
            <a:ext cx="1445700" cy="1442700"/>
          </a:xfrm>
          <a:prstGeom prst="ellipse">
            <a:avLst/>
          </a:prstGeom>
          <a:noFill/>
          <a:ln>
            <a:noFill/>
          </a:ln>
        </p:spPr>
      </p:pic>
      <p:sp>
        <p:nvSpPr>
          <p:cNvPr id="817" name="Google Shape;817;p53"/>
          <p:cNvSpPr txBox="1">
            <a:spLocks noGrp="1"/>
          </p:cNvSpPr>
          <p:nvPr>
            <p:ph type="title" idx="7"/>
          </p:nvPr>
        </p:nvSpPr>
        <p:spPr>
          <a:xfrm>
            <a:off x="1441388" y="1245997"/>
            <a:ext cx="910800" cy="5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18" name="Google Shape;818;p53"/>
          <p:cNvSpPr txBox="1">
            <a:spLocks noGrp="1"/>
          </p:cNvSpPr>
          <p:nvPr>
            <p:ph type="title" idx="8"/>
          </p:nvPr>
        </p:nvSpPr>
        <p:spPr>
          <a:xfrm>
            <a:off x="4068493" y="1245997"/>
            <a:ext cx="910800" cy="5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19" name="Google Shape;819;p53"/>
          <p:cNvSpPr txBox="1">
            <a:spLocks noGrp="1"/>
          </p:cNvSpPr>
          <p:nvPr>
            <p:ph type="title" idx="9"/>
          </p:nvPr>
        </p:nvSpPr>
        <p:spPr>
          <a:xfrm>
            <a:off x="6695613" y="1245997"/>
            <a:ext cx="910800" cy="54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820" name="Google Shape;820;p53"/>
          <p:cNvCxnSpPr>
            <a:stCxn id="817" idx="2"/>
            <a:endCxn id="804" idx="0"/>
          </p:cNvCxnSpPr>
          <p:nvPr/>
        </p:nvCxnSpPr>
        <p:spPr>
          <a:xfrm>
            <a:off x="1896788" y="1787197"/>
            <a:ext cx="4800" cy="300900"/>
          </a:xfrm>
          <a:prstGeom prst="straightConnector1">
            <a:avLst/>
          </a:prstGeom>
          <a:noFill/>
          <a:ln w="28575" cap="flat" cmpd="sng">
            <a:solidFill>
              <a:schemeClr val="lt1"/>
            </a:solidFill>
            <a:prstDash val="solid"/>
            <a:round/>
            <a:headEnd type="none" w="med" len="med"/>
            <a:tailEnd type="none" w="med" len="med"/>
          </a:ln>
        </p:spPr>
      </p:cxnSp>
      <p:cxnSp>
        <p:nvCxnSpPr>
          <p:cNvPr id="821" name="Google Shape;821;p53"/>
          <p:cNvCxnSpPr>
            <a:stCxn id="805" idx="0"/>
            <a:endCxn id="818" idx="2"/>
          </p:cNvCxnSpPr>
          <p:nvPr/>
        </p:nvCxnSpPr>
        <p:spPr>
          <a:xfrm rot="10800000">
            <a:off x="4523893" y="1787310"/>
            <a:ext cx="0" cy="300900"/>
          </a:xfrm>
          <a:prstGeom prst="straightConnector1">
            <a:avLst/>
          </a:prstGeom>
          <a:noFill/>
          <a:ln w="28575" cap="flat" cmpd="sng">
            <a:solidFill>
              <a:schemeClr val="lt1"/>
            </a:solidFill>
            <a:prstDash val="solid"/>
            <a:round/>
            <a:headEnd type="none" w="med" len="med"/>
            <a:tailEnd type="none" w="med" len="med"/>
          </a:ln>
        </p:spPr>
      </p:cxnSp>
      <p:cxnSp>
        <p:nvCxnSpPr>
          <p:cNvPr id="822" name="Google Shape;822;p53"/>
          <p:cNvCxnSpPr>
            <a:stCxn id="806" idx="0"/>
            <a:endCxn id="819" idx="2"/>
          </p:cNvCxnSpPr>
          <p:nvPr/>
        </p:nvCxnSpPr>
        <p:spPr>
          <a:xfrm rot="10800000">
            <a:off x="7151013" y="1787310"/>
            <a:ext cx="0" cy="300900"/>
          </a:xfrm>
          <a:prstGeom prst="straightConnector1">
            <a:avLst/>
          </a:prstGeom>
          <a:noFill/>
          <a:ln w="28575" cap="flat" cmpd="sng">
            <a:solidFill>
              <a:schemeClr val="lt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54"/>
          <p:cNvSpPr txBox="1">
            <a:spLocks noGrp="1"/>
          </p:cNvSpPr>
          <p:nvPr>
            <p:ph type="title"/>
          </p:nvPr>
        </p:nvSpPr>
        <p:spPr>
          <a:xfrm>
            <a:off x="560499" y="1924300"/>
            <a:ext cx="2341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Easy to use</a:t>
            </a:r>
            <a:endParaRPr/>
          </a:p>
        </p:txBody>
      </p:sp>
      <p:sp>
        <p:nvSpPr>
          <p:cNvPr id="828" name="Google Shape;828;p54"/>
          <p:cNvSpPr txBox="1">
            <a:spLocks noGrp="1"/>
          </p:cNvSpPr>
          <p:nvPr>
            <p:ph type="subTitle" idx="1"/>
          </p:nvPr>
        </p:nvSpPr>
        <p:spPr>
          <a:xfrm>
            <a:off x="560499" y="2374549"/>
            <a:ext cx="2341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a:t>
            </a:r>
            <a:endParaRPr/>
          </a:p>
        </p:txBody>
      </p:sp>
      <p:sp>
        <p:nvSpPr>
          <p:cNvPr id="829" name="Google Shape;829;p54"/>
          <p:cNvSpPr txBox="1">
            <a:spLocks noGrp="1"/>
          </p:cNvSpPr>
          <p:nvPr>
            <p:ph type="title" idx="2"/>
          </p:nvPr>
        </p:nvSpPr>
        <p:spPr>
          <a:xfrm>
            <a:off x="3296548" y="1924300"/>
            <a:ext cx="2341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No pollution</a:t>
            </a:r>
            <a:endParaRPr/>
          </a:p>
        </p:txBody>
      </p:sp>
      <p:sp>
        <p:nvSpPr>
          <p:cNvPr id="830" name="Google Shape;830;p54"/>
          <p:cNvSpPr txBox="1">
            <a:spLocks noGrp="1"/>
          </p:cNvSpPr>
          <p:nvPr>
            <p:ph type="subTitle" idx="3"/>
          </p:nvPr>
        </p:nvSpPr>
        <p:spPr>
          <a:xfrm>
            <a:off x="3296548" y="2374549"/>
            <a:ext cx="2341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It’s the biggest planet in the Solar System</a:t>
            </a:r>
            <a:endParaRPr/>
          </a:p>
        </p:txBody>
      </p:sp>
      <p:sp>
        <p:nvSpPr>
          <p:cNvPr id="831" name="Google Shape;831;p54"/>
          <p:cNvSpPr txBox="1">
            <a:spLocks noGrp="1"/>
          </p:cNvSpPr>
          <p:nvPr>
            <p:ph type="title" idx="4"/>
          </p:nvPr>
        </p:nvSpPr>
        <p:spPr>
          <a:xfrm>
            <a:off x="560499" y="3510100"/>
            <a:ext cx="2341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Low costs</a:t>
            </a:r>
            <a:endParaRPr/>
          </a:p>
        </p:txBody>
      </p:sp>
      <p:sp>
        <p:nvSpPr>
          <p:cNvPr id="832" name="Google Shape;832;p54"/>
          <p:cNvSpPr txBox="1">
            <a:spLocks noGrp="1"/>
          </p:cNvSpPr>
          <p:nvPr>
            <p:ph type="subTitle" idx="5"/>
          </p:nvPr>
        </p:nvSpPr>
        <p:spPr>
          <a:xfrm>
            <a:off x="560499" y="3960349"/>
            <a:ext cx="2341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Despite being red, Mars is a cold place</a:t>
            </a:r>
            <a:endParaRPr/>
          </a:p>
        </p:txBody>
      </p:sp>
      <p:sp>
        <p:nvSpPr>
          <p:cNvPr id="833" name="Google Shape;833;p54"/>
          <p:cNvSpPr txBox="1">
            <a:spLocks noGrp="1"/>
          </p:cNvSpPr>
          <p:nvPr>
            <p:ph type="title" idx="6"/>
          </p:nvPr>
        </p:nvSpPr>
        <p:spPr>
          <a:xfrm>
            <a:off x="3296548" y="3510100"/>
            <a:ext cx="2341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Maintenance</a:t>
            </a:r>
            <a:endParaRPr/>
          </a:p>
        </p:txBody>
      </p:sp>
      <p:sp>
        <p:nvSpPr>
          <p:cNvPr id="834" name="Google Shape;834;p54"/>
          <p:cNvSpPr txBox="1">
            <a:spLocks noGrp="1"/>
          </p:cNvSpPr>
          <p:nvPr>
            <p:ph type="subTitle" idx="7"/>
          </p:nvPr>
        </p:nvSpPr>
        <p:spPr>
          <a:xfrm>
            <a:off x="3296548" y="3960349"/>
            <a:ext cx="2341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 is a gas giant and has several rings</a:t>
            </a:r>
            <a:endParaRPr/>
          </a:p>
        </p:txBody>
      </p:sp>
      <p:sp>
        <p:nvSpPr>
          <p:cNvPr id="835" name="Google Shape;835;p54"/>
          <p:cNvSpPr txBox="1">
            <a:spLocks noGrp="1"/>
          </p:cNvSpPr>
          <p:nvPr>
            <p:ph type="title" idx="8"/>
          </p:nvPr>
        </p:nvSpPr>
        <p:spPr>
          <a:xfrm>
            <a:off x="623750" y="453625"/>
            <a:ext cx="5014200" cy="6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t>
            </a:r>
            <a:r>
              <a:rPr lang="en">
                <a:solidFill>
                  <a:schemeClr val="lt1"/>
                </a:solidFill>
              </a:rPr>
              <a:t>strengths</a:t>
            </a:r>
            <a:endParaRPr>
              <a:solidFill>
                <a:schemeClr val="lt1"/>
              </a:solidFill>
            </a:endParaRPr>
          </a:p>
        </p:txBody>
      </p:sp>
      <p:pic>
        <p:nvPicPr>
          <p:cNvPr id="836" name="Google Shape;836;p54"/>
          <p:cNvPicPr preferRelativeResize="0"/>
          <p:nvPr/>
        </p:nvPicPr>
        <p:blipFill rotWithShape="1">
          <a:blip r:embed="rId3">
            <a:alphaModFix/>
          </a:blip>
          <a:srcRect l="44747" r="23600"/>
          <a:stretch/>
        </p:blipFill>
        <p:spPr>
          <a:xfrm>
            <a:off x="6250100" y="0"/>
            <a:ext cx="2893902" cy="5143500"/>
          </a:xfrm>
          <a:prstGeom prst="rect">
            <a:avLst/>
          </a:prstGeom>
          <a:noFill/>
          <a:ln>
            <a:noFill/>
          </a:ln>
        </p:spPr>
      </p:pic>
      <p:sp>
        <p:nvSpPr>
          <p:cNvPr id="837" name="Google Shape;837;p54"/>
          <p:cNvSpPr/>
          <p:nvPr/>
        </p:nvSpPr>
        <p:spPr>
          <a:xfrm rot="10800000">
            <a:off x="4918050" y="3839453"/>
            <a:ext cx="3961073" cy="3202176"/>
          </a:xfrm>
          <a:custGeom>
            <a:avLst/>
            <a:gdLst/>
            <a:ahLst/>
            <a:cxnLst/>
            <a:rect l="l" t="t" r="r" b="b"/>
            <a:pathLst>
              <a:path w="65270" h="52765" extrusionOk="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54"/>
          <p:cNvGrpSpPr/>
          <p:nvPr/>
        </p:nvGrpSpPr>
        <p:grpSpPr>
          <a:xfrm>
            <a:off x="5381971" y="153900"/>
            <a:ext cx="1187107" cy="1222260"/>
            <a:chOff x="3553196" y="3571850"/>
            <a:chExt cx="1187107" cy="1222260"/>
          </a:xfrm>
        </p:grpSpPr>
        <p:sp>
          <p:nvSpPr>
            <p:cNvPr id="839" name="Google Shape;839;p54"/>
            <p:cNvSpPr/>
            <p:nvPr/>
          </p:nvSpPr>
          <p:spPr>
            <a:xfrm>
              <a:off x="4149337" y="3571850"/>
              <a:ext cx="67655" cy="50577"/>
            </a:xfrm>
            <a:custGeom>
              <a:avLst/>
              <a:gdLst/>
              <a:ahLst/>
              <a:cxnLst/>
              <a:rect l="l" t="t" r="r" b="b"/>
              <a:pathLst>
                <a:path w="3189" h="2384" extrusionOk="0">
                  <a:moveTo>
                    <a:pt x="1665" y="1"/>
                  </a:moveTo>
                  <a:cubicBezTo>
                    <a:pt x="835" y="1"/>
                    <a:pt x="0" y="897"/>
                    <a:pt x="569" y="1823"/>
                  </a:cubicBezTo>
                  <a:cubicBezTo>
                    <a:pt x="809" y="2219"/>
                    <a:pt x="1162" y="2383"/>
                    <a:pt x="1517" y="2383"/>
                  </a:cubicBezTo>
                  <a:cubicBezTo>
                    <a:pt x="2347" y="2383"/>
                    <a:pt x="3188" y="1487"/>
                    <a:pt x="2619" y="562"/>
                  </a:cubicBezTo>
                  <a:cubicBezTo>
                    <a:pt x="2375" y="165"/>
                    <a:pt x="2021" y="1"/>
                    <a:pt x="16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4"/>
            <p:cNvSpPr/>
            <p:nvPr/>
          </p:nvSpPr>
          <p:spPr>
            <a:xfrm>
              <a:off x="3620914" y="4123694"/>
              <a:ext cx="72534" cy="54183"/>
            </a:xfrm>
            <a:custGeom>
              <a:avLst/>
              <a:gdLst/>
              <a:ahLst/>
              <a:cxnLst/>
              <a:rect l="l" t="t" r="r" b="b"/>
              <a:pathLst>
                <a:path w="3419" h="2554" extrusionOk="0">
                  <a:moveTo>
                    <a:pt x="1786" y="1"/>
                  </a:moveTo>
                  <a:cubicBezTo>
                    <a:pt x="897" y="1"/>
                    <a:pt x="1" y="958"/>
                    <a:pt x="611" y="1950"/>
                  </a:cubicBezTo>
                  <a:cubicBezTo>
                    <a:pt x="874" y="2377"/>
                    <a:pt x="1256" y="2553"/>
                    <a:pt x="1638" y="2553"/>
                  </a:cubicBezTo>
                  <a:cubicBezTo>
                    <a:pt x="2528" y="2553"/>
                    <a:pt x="3418" y="1596"/>
                    <a:pt x="2807" y="604"/>
                  </a:cubicBezTo>
                  <a:cubicBezTo>
                    <a:pt x="2548" y="177"/>
                    <a:pt x="2168" y="1"/>
                    <a:pt x="1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4"/>
            <p:cNvSpPr/>
            <p:nvPr/>
          </p:nvSpPr>
          <p:spPr>
            <a:xfrm>
              <a:off x="4362569" y="4211270"/>
              <a:ext cx="128011" cy="95616"/>
            </a:xfrm>
            <a:custGeom>
              <a:avLst/>
              <a:gdLst/>
              <a:ahLst/>
              <a:cxnLst/>
              <a:rect l="l" t="t" r="r" b="b"/>
              <a:pathLst>
                <a:path w="6034" h="4507" extrusionOk="0">
                  <a:moveTo>
                    <a:pt x="3154" y="0"/>
                  </a:moveTo>
                  <a:cubicBezTo>
                    <a:pt x="1581" y="0"/>
                    <a:pt x="1" y="1690"/>
                    <a:pt x="1071" y="3438"/>
                  </a:cubicBezTo>
                  <a:cubicBezTo>
                    <a:pt x="1534" y="4193"/>
                    <a:pt x="2209" y="4506"/>
                    <a:pt x="2886" y="4506"/>
                  </a:cubicBezTo>
                  <a:cubicBezTo>
                    <a:pt x="4457" y="4506"/>
                    <a:pt x="6033" y="2816"/>
                    <a:pt x="4965" y="1061"/>
                  </a:cubicBezTo>
                  <a:cubicBezTo>
                    <a:pt x="4502" y="311"/>
                    <a:pt x="3829" y="0"/>
                    <a:pt x="3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4"/>
            <p:cNvSpPr/>
            <p:nvPr/>
          </p:nvSpPr>
          <p:spPr>
            <a:xfrm>
              <a:off x="4359578" y="3752113"/>
              <a:ext cx="137961" cy="103062"/>
            </a:xfrm>
            <a:custGeom>
              <a:avLst/>
              <a:gdLst/>
              <a:ahLst/>
              <a:cxnLst/>
              <a:rect l="l" t="t" r="r" b="b"/>
              <a:pathLst>
                <a:path w="6503" h="4858" extrusionOk="0">
                  <a:moveTo>
                    <a:pt x="3394" y="1"/>
                  </a:moveTo>
                  <a:cubicBezTo>
                    <a:pt x="1700" y="1"/>
                    <a:pt x="1" y="1825"/>
                    <a:pt x="1163" y="3709"/>
                  </a:cubicBezTo>
                  <a:cubicBezTo>
                    <a:pt x="1659" y="4521"/>
                    <a:pt x="2383" y="4858"/>
                    <a:pt x="3109" y="4858"/>
                  </a:cubicBezTo>
                  <a:cubicBezTo>
                    <a:pt x="4800" y="4858"/>
                    <a:pt x="6502" y="3033"/>
                    <a:pt x="5348" y="1149"/>
                  </a:cubicBezTo>
                  <a:cubicBezTo>
                    <a:pt x="4849" y="337"/>
                    <a:pt x="4122" y="1"/>
                    <a:pt x="3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4"/>
            <p:cNvSpPr/>
            <p:nvPr/>
          </p:nvSpPr>
          <p:spPr>
            <a:xfrm>
              <a:off x="4086435" y="3969122"/>
              <a:ext cx="160513" cy="119886"/>
            </a:xfrm>
            <a:custGeom>
              <a:avLst/>
              <a:gdLst/>
              <a:ahLst/>
              <a:cxnLst/>
              <a:rect l="l" t="t" r="r" b="b"/>
              <a:pathLst>
                <a:path w="7566" h="5651" extrusionOk="0">
                  <a:moveTo>
                    <a:pt x="3952" y="1"/>
                  </a:moveTo>
                  <a:cubicBezTo>
                    <a:pt x="1981" y="1"/>
                    <a:pt x="0" y="2124"/>
                    <a:pt x="1351" y="4324"/>
                  </a:cubicBezTo>
                  <a:cubicBezTo>
                    <a:pt x="1925" y="5262"/>
                    <a:pt x="2765" y="5651"/>
                    <a:pt x="3608" y="5651"/>
                  </a:cubicBezTo>
                  <a:cubicBezTo>
                    <a:pt x="5579" y="5651"/>
                    <a:pt x="7565" y="3528"/>
                    <a:pt x="6215" y="1327"/>
                  </a:cubicBezTo>
                  <a:cubicBezTo>
                    <a:pt x="5637" y="390"/>
                    <a:pt x="4795" y="1"/>
                    <a:pt x="3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4"/>
            <p:cNvSpPr/>
            <p:nvPr/>
          </p:nvSpPr>
          <p:spPr>
            <a:xfrm>
              <a:off x="3929847" y="4356486"/>
              <a:ext cx="97738" cy="73171"/>
            </a:xfrm>
            <a:custGeom>
              <a:avLst/>
              <a:gdLst/>
              <a:ahLst/>
              <a:cxnLst/>
              <a:rect l="l" t="t" r="r" b="b"/>
              <a:pathLst>
                <a:path w="4607" h="3449" extrusionOk="0">
                  <a:moveTo>
                    <a:pt x="2405" y="0"/>
                  </a:moveTo>
                  <a:cubicBezTo>
                    <a:pt x="1207" y="0"/>
                    <a:pt x="0" y="1293"/>
                    <a:pt x="823" y="2634"/>
                  </a:cubicBezTo>
                  <a:cubicBezTo>
                    <a:pt x="1173" y="3210"/>
                    <a:pt x="1686" y="3448"/>
                    <a:pt x="2201" y="3448"/>
                  </a:cubicBezTo>
                  <a:cubicBezTo>
                    <a:pt x="3399" y="3448"/>
                    <a:pt x="4606" y="2155"/>
                    <a:pt x="3783" y="814"/>
                  </a:cubicBezTo>
                  <a:cubicBezTo>
                    <a:pt x="3433" y="239"/>
                    <a:pt x="2920" y="0"/>
                    <a:pt x="2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4"/>
            <p:cNvSpPr/>
            <p:nvPr/>
          </p:nvSpPr>
          <p:spPr>
            <a:xfrm>
              <a:off x="3768167" y="3770146"/>
              <a:ext cx="77053" cy="57471"/>
            </a:xfrm>
            <a:custGeom>
              <a:avLst/>
              <a:gdLst/>
              <a:ahLst/>
              <a:cxnLst/>
              <a:rect l="l" t="t" r="r" b="b"/>
              <a:pathLst>
                <a:path w="3632" h="2709" extrusionOk="0">
                  <a:moveTo>
                    <a:pt x="1894" y="0"/>
                  </a:moveTo>
                  <a:cubicBezTo>
                    <a:pt x="947" y="0"/>
                    <a:pt x="0" y="1018"/>
                    <a:pt x="645" y="2070"/>
                  </a:cubicBezTo>
                  <a:cubicBezTo>
                    <a:pt x="922" y="2522"/>
                    <a:pt x="1326" y="2709"/>
                    <a:pt x="1732" y="2709"/>
                  </a:cubicBezTo>
                  <a:cubicBezTo>
                    <a:pt x="2678" y="2709"/>
                    <a:pt x="3631" y="1692"/>
                    <a:pt x="2986" y="639"/>
                  </a:cubicBezTo>
                  <a:cubicBezTo>
                    <a:pt x="2706" y="188"/>
                    <a:pt x="2300" y="0"/>
                    <a:pt x="1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4"/>
            <p:cNvSpPr/>
            <p:nvPr/>
          </p:nvSpPr>
          <p:spPr>
            <a:xfrm>
              <a:off x="3553196" y="4351267"/>
              <a:ext cx="79047" cy="59169"/>
            </a:xfrm>
            <a:custGeom>
              <a:avLst/>
              <a:gdLst/>
              <a:ahLst/>
              <a:cxnLst/>
              <a:rect l="l" t="t" r="r" b="b"/>
              <a:pathLst>
                <a:path w="3726" h="2789" extrusionOk="0">
                  <a:moveTo>
                    <a:pt x="1949" y="1"/>
                  </a:moveTo>
                  <a:cubicBezTo>
                    <a:pt x="978" y="1"/>
                    <a:pt x="0" y="1049"/>
                    <a:pt x="662" y="2128"/>
                  </a:cubicBezTo>
                  <a:cubicBezTo>
                    <a:pt x="947" y="2595"/>
                    <a:pt x="1364" y="2789"/>
                    <a:pt x="1781" y="2789"/>
                  </a:cubicBezTo>
                  <a:cubicBezTo>
                    <a:pt x="2751" y="2789"/>
                    <a:pt x="3725" y="1745"/>
                    <a:pt x="3064" y="660"/>
                  </a:cubicBezTo>
                  <a:cubicBezTo>
                    <a:pt x="2780" y="194"/>
                    <a:pt x="2365" y="1"/>
                    <a:pt x="19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4"/>
            <p:cNvSpPr/>
            <p:nvPr/>
          </p:nvSpPr>
          <p:spPr>
            <a:xfrm>
              <a:off x="4081598" y="4330795"/>
              <a:ext cx="157840" cy="117786"/>
            </a:xfrm>
            <a:custGeom>
              <a:avLst/>
              <a:gdLst/>
              <a:ahLst/>
              <a:cxnLst/>
              <a:rect l="l" t="t" r="r" b="b"/>
              <a:pathLst>
                <a:path w="7440" h="5552" extrusionOk="0">
                  <a:moveTo>
                    <a:pt x="3885" y="0"/>
                  </a:moveTo>
                  <a:cubicBezTo>
                    <a:pt x="1948" y="0"/>
                    <a:pt x="1" y="2081"/>
                    <a:pt x="1324" y="4245"/>
                  </a:cubicBezTo>
                  <a:cubicBezTo>
                    <a:pt x="1892" y="5169"/>
                    <a:pt x="2720" y="5552"/>
                    <a:pt x="3551" y="5552"/>
                  </a:cubicBezTo>
                  <a:cubicBezTo>
                    <a:pt x="5489" y="5552"/>
                    <a:pt x="7440" y="3466"/>
                    <a:pt x="6115" y="1309"/>
                  </a:cubicBezTo>
                  <a:cubicBezTo>
                    <a:pt x="5547" y="384"/>
                    <a:pt x="4717" y="0"/>
                    <a:pt x="3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4"/>
            <p:cNvSpPr/>
            <p:nvPr/>
          </p:nvSpPr>
          <p:spPr>
            <a:xfrm>
              <a:off x="4319418" y="4014585"/>
              <a:ext cx="121965" cy="91225"/>
            </a:xfrm>
            <a:custGeom>
              <a:avLst/>
              <a:gdLst/>
              <a:ahLst/>
              <a:cxnLst/>
              <a:rect l="l" t="t" r="r" b="b"/>
              <a:pathLst>
                <a:path w="5749" h="4300" extrusionOk="0">
                  <a:moveTo>
                    <a:pt x="3003" y="1"/>
                  </a:moveTo>
                  <a:cubicBezTo>
                    <a:pt x="1505" y="1"/>
                    <a:pt x="0" y="1613"/>
                    <a:pt x="1018" y="3284"/>
                  </a:cubicBezTo>
                  <a:cubicBezTo>
                    <a:pt x="1459" y="4002"/>
                    <a:pt x="2102" y="4300"/>
                    <a:pt x="2746" y="4300"/>
                  </a:cubicBezTo>
                  <a:cubicBezTo>
                    <a:pt x="4244" y="4300"/>
                    <a:pt x="5748" y="2688"/>
                    <a:pt x="4730" y="1016"/>
                  </a:cubicBezTo>
                  <a:cubicBezTo>
                    <a:pt x="4289" y="298"/>
                    <a:pt x="3647" y="1"/>
                    <a:pt x="3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4"/>
            <p:cNvSpPr/>
            <p:nvPr/>
          </p:nvSpPr>
          <p:spPr>
            <a:xfrm>
              <a:off x="3808030" y="4111814"/>
              <a:ext cx="153809" cy="115091"/>
            </a:xfrm>
            <a:custGeom>
              <a:avLst/>
              <a:gdLst/>
              <a:ahLst/>
              <a:cxnLst/>
              <a:rect l="l" t="t" r="r" b="b"/>
              <a:pathLst>
                <a:path w="7250" h="5425" extrusionOk="0">
                  <a:moveTo>
                    <a:pt x="3783" y="1"/>
                  </a:moveTo>
                  <a:cubicBezTo>
                    <a:pt x="1896" y="1"/>
                    <a:pt x="0" y="2036"/>
                    <a:pt x="1289" y="4148"/>
                  </a:cubicBezTo>
                  <a:cubicBezTo>
                    <a:pt x="1843" y="5051"/>
                    <a:pt x="2650" y="5425"/>
                    <a:pt x="3460" y="5425"/>
                  </a:cubicBezTo>
                  <a:cubicBezTo>
                    <a:pt x="5349" y="5425"/>
                    <a:pt x="7249" y="3391"/>
                    <a:pt x="5959" y="1285"/>
                  </a:cubicBezTo>
                  <a:cubicBezTo>
                    <a:pt x="5404" y="377"/>
                    <a:pt x="4594" y="1"/>
                    <a:pt x="3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4"/>
            <p:cNvSpPr/>
            <p:nvPr/>
          </p:nvSpPr>
          <p:spPr>
            <a:xfrm>
              <a:off x="3675373" y="4685764"/>
              <a:ext cx="145089" cy="108345"/>
            </a:xfrm>
            <a:custGeom>
              <a:avLst/>
              <a:gdLst/>
              <a:ahLst/>
              <a:cxnLst/>
              <a:rect l="l" t="t" r="r" b="b"/>
              <a:pathLst>
                <a:path w="6839" h="5107" extrusionOk="0">
                  <a:moveTo>
                    <a:pt x="3570" y="1"/>
                  </a:moveTo>
                  <a:cubicBezTo>
                    <a:pt x="1788" y="1"/>
                    <a:pt x="1" y="1915"/>
                    <a:pt x="1222" y="3900"/>
                  </a:cubicBezTo>
                  <a:cubicBezTo>
                    <a:pt x="1744" y="4753"/>
                    <a:pt x="2506" y="5107"/>
                    <a:pt x="3271" y="5107"/>
                  </a:cubicBezTo>
                  <a:cubicBezTo>
                    <a:pt x="5049" y="5107"/>
                    <a:pt x="6839" y="3193"/>
                    <a:pt x="5626" y="1207"/>
                  </a:cubicBezTo>
                  <a:cubicBezTo>
                    <a:pt x="5101" y="354"/>
                    <a:pt x="4336" y="1"/>
                    <a:pt x="3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4"/>
            <p:cNvSpPr/>
            <p:nvPr/>
          </p:nvSpPr>
          <p:spPr>
            <a:xfrm>
              <a:off x="3936487" y="4660391"/>
              <a:ext cx="121986" cy="91055"/>
            </a:xfrm>
            <a:custGeom>
              <a:avLst/>
              <a:gdLst/>
              <a:ahLst/>
              <a:cxnLst/>
              <a:rect l="l" t="t" r="r" b="b"/>
              <a:pathLst>
                <a:path w="5750" h="4292" extrusionOk="0">
                  <a:moveTo>
                    <a:pt x="3009" y="0"/>
                  </a:moveTo>
                  <a:cubicBezTo>
                    <a:pt x="1509" y="0"/>
                    <a:pt x="0" y="1612"/>
                    <a:pt x="1020" y="3277"/>
                  </a:cubicBezTo>
                  <a:cubicBezTo>
                    <a:pt x="1461" y="3995"/>
                    <a:pt x="2103" y="4292"/>
                    <a:pt x="2747" y="4292"/>
                  </a:cubicBezTo>
                  <a:cubicBezTo>
                    <a:pt x="4245" y="4292"/>
                    <a:pt x="5749" y="2680"/>
                    <a:pt x="4731" y="1008"/>
                  </a:cubicBezTo>
                  <a:cubicBezTo>
                    <a:pt x="4291" y="295"/>
                    <a:pt x="3651" y="0"/>
                    <a:pt x="3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4"/>
            <p:cNvSpPr/>
            <p:nvPr/>
          </p:nvSpPr>
          <p:spPr>
            <a:xfrm>
              <a:off x="4173056" y="4503485"/>
              <a:ext cx="91734" cy="68631"/>
            </a:xfrm>
            <a:custGeom>
              <a:avLst/>
              <a:gdLst/>
              <a:ahLst/>
              <a:cxnLst/>
              <a:rect l="l" t="t" r="r" b="b"/>
              <a:pathLst>
                <a:path w="4324" h="3235" extrusionOk="0">
                  <a:moveTo>
                    <a:pt x="2256" y="1"/>
                  </a:moveTo>
                  <a:cubicBezTo>
                    <a:pt x="1130" y="1"/>
                    <a:pt x="0" y="1216"/>
                    <a:pt x="773" y="2473"/>
                  </a:cubicBezTo>
                  <a:cubicBezTo>
                    <a:pt x="1101" y="3012"/>
                    <a:pt x="1581" y="3235"/>
                    <a:pt x="2063" y="3235"/>
                  </a:cubicBezTo>
                  <a:cubicBezTo>
                    <a:pt x="3188" y="3235"/>
                    <a:pt x="4324" y="2019"/>
                    <a:pt x="3551" y="762"/>
                  </a:cubicBezTo>
                  <a:cubicBezTo>
                    <a:pt x="3220" y="224"/>
                    <a:pt x="2738" y="1"/>
                    <a:pt x="2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4"/>
            <p:cNvSpPr/>
            <p:nvPr/>
          </p:nvSpPr>
          <p:spPr>
            <a:xfrm>
              <a:off x="4378268" y="4427917"/>
              <a:ext cx="160979" cy="120331"/>
            </a:xfrm>
            <a:custGeom>
              <a:avLst/>
              <a:gdLst/>
              <a:ahLst/>
              <a:cxnLst/>
              <a:rect l="l" t="t" r="r" b="b"/>
              <a:pathLst>
                <a:path w="7588" h="5672" extrusionOk="0">
                  <a:moveTo>
                    <a:pt x="3964" y="1"/>
                  </a:moveTo>
                  <a:cubicBezTo>
                    <a:pt x="1988" y="1"/>
                    <a:pt x="0" y="2131"/>
                    <a:pt x="1349" y="4337"/>
                  </a:cubicBezTo>
                  <a:cubicBezTo>
                    <a:pt x="1929" y="5280"/>
                    <a:pt x="2774" y="5671"/>
                    <a:pt x="3623" y="5671"/>
                  </a:cubicBezTo>
                  <a:cubicBezTo>
                    <a:pt x="5599" y="5671"/>
                    <a:pt x="7587" y="3547"/>
                    <a:pt x="6238" y="1341"/>
                  </a:cubicBezTo>
                  <a:cubicBezTo>
                    <a:pt x="5659" y="393"/>
                    <a:pt x="4812" y="1"/>
                    <a:pt x="3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4"/>
            <p:cNvSpPr/>
            <p:nvPr/>
          </p:nvSpPr>
          <p:spPr>
            <a:xfrm>
              <a:off x="4651708" y="3878321"/>
              <a:ext cx="88594" cy="66148"/>
            </a:xfrm>
            <a:custGeom>
              <a:avLst/>
              <a:gdLst/>
              <a:ahLst/>
              <a:cxnLst/>
              <a:rect l="l" t="t" r="r" b="b"/>
              <a:pathLst>
                <a:path w="4176" h="3118" extrusionOk="0">
                  <a:moveTo>
                    <a:pt x="2182" y="0"/>
                  </a:moveTo>
                  <a:cubicBezTo>
                    <a:pt x="1096" y="0"/>
                    <a:pt x="1" y="1167"/>
                    <a:pt x="748" y="2381"/>
                  </a:cubicBezTo>
                  <a:cubicBezTo>
                    <a:pt x="1065" y="2902"/>
                    <a:pt x="1529" y="3118"/>
                    <a:pt x="1995" y="3118"/>
                  </a:cubicBezTo>
                  <a:cubicBezTo>
                    <a:pt x="3081" y="3118"/>
                    <a:pt x="4175" y="1945"/>
                    <a:pt x="3428" y="731"/>
                  </a:cubicBezTo>
                  <a:cubicBezTo>
                    <a:pt x="3112" y="215"/>
                    <a:pt x="2648" y="0"/>
                    <a:pt x="2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54"/>
          <p:cNvGrpSpPr/>
          <p:nvPr/>
        </p:nvGrpSpPr>
        <p:grpSpPr>
          <a:xfrm>
            <a:off x="4251356" y="1496616"/>
            <a:ext cx="431887" cy="427673"/>
            <a:chOff x="1540289" y="1914378"/>
            <a:chExt cx="386580" cy="382808"/>
          </a:xfrm>
        </p:grpSpPr>
        <p:sp>
          <p:nvSpPr>
            <p:cNvPr id="856" name="Google Shape;856;p54"/>
            <p:cNvSpPr/>
            <p:nvPr/>
          </p:nvSpPr>
          <p:spPr>
            <a:xfrm>
              <a:off x="1655290" y="2199294"/>
              <a:ext cx="156928" cy="20802"/>
            </a:xfrm>
            <a:custGeom>
              <a:avLst/>
              <a:gdLst/>
              <a:ahLst/>
              <a:cxnLst/>
              <a:rect l="l" t="t" r="r" b="b"/>
              <a:pathLst>
                <a:path w="5824" h="772" extrusionOk="0">
                  <a:moveTo>
                    <a:pt x="0" y="0"/>
                  </a:moveTo>
                  <a:lnTo>
                    <a:pt x="0" y="509"/>
                  </a:lnTo>
                  <a:cubicBezTo>
                    <a:pt x="0" y="661"/>
                    <a:pt x="124" y="771"/>
                    <a:pt x="261" y="771"/>
                  </a:cubicBezTo>
                  <a:lnTo>
                    <a:pt x="2121" y="771"/>
                  </a:lnTo>
                  <a:cubicBezTo>
                    <a:pt x="2382" y="771"/>
                    <a:pt x="2616" y="619"/>
                    <a:pt x="2712" y="386"/>
                  </a:cubicBezTo>
                  <a:lnTo>
                    <a:pt x="3553" y="386"/>
                  </a:lnTo>
                  <a:cubicBezTo>
                    <a:pt x="3648" y="619"/>
                    <a:pt x="3883" y="771"/>
                    <a:pt x="4144" y="771"/>
                  </a:cubicBezTo>
                  <a:lnTo>
                    <a:pt x="5563" y="771"/>
                  </a:lnTo>
                  <a:cubicBezTo>
                    <a:pt x="5700" y="771"/>
                    <a:pt x="5824" y="661"/>
                    <a:pt x="5824" y="509"/>
                  </a:cubicBezTo>
                  <a:lnTo>
                    <a:pt x="58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4"/>
            <p:cNvSpPr/>
            <p:nvPr/>
          </p:nvSpPr>
          <p:spPr>
            <a:xfrm>
              <a:off x="1540289" y="2116923"/>
              <a:ext cx="83853" cy="113546"/>
            </a:xfrm>
            <a:custGeom>
              <a:avLst/>
              <a:gdLst/>
              <a:ahLst/>
              <a:cxnLst/>
              <a:rect l="l" t="t" r="r" b="b"/>
              <a:pathLst>
                <a:path w="3112" h="4214" extrusionOk="0">
                  <a:moveTo>
                    <a:pt x="1555" y="1"/>
                  </a:moveTo>
                  <a:cubicBezTo>
                    <a:pt x="647" y="427"/>
                    <a:pt x="0" y="1391"/>
                    <a:pt x="0" y="2520"/>
                  </a:cubicBezTo>
                  <a:lnTo>
                    <a:pt x="0" y="3801"/>
                  </a:lnTo>
                  <a:cubicBezTo>
                    <a:pt x="0" y="4034"/>
                    <a:pt x="193" y="4214"/>
                    <a:pt x="426" y="4214"/>
                  </a:cubicBezTo>
                  <a:lnTo>
                    <a:pt x="2684" y="4214"/>
                  </a:lnTo>
                  <a:cubicBezTo>
                    <a:pt x="2919" y="4214"/>
                    <a:pt x="3112" y="4034"/>
                    <a:pt x="3112" y="3801"/>
                  </a:cubicBezTo>
                  <a:lnTo>
                    <a:pt x="3112" y="3305"/>
                  </a:lnTo>
                  <a:cubicBezTo>
                    <a:pt x="2244" y="3222"/>
                    <a:pt x="1555" y="2410"/>
                    <a:pt x="1555" y="1433"/>
                  </a:cubicBezTo>
                  <a:lnTo>
                    <a:pt x="15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4"/>
            <p:cNvSpPr/>
            <p:nvPr/>
          </p:nvSpPr>
          <p:spPr>
            <a:xfrm>
              <a:off x="1832965" y="2113582"/>
              <a:ext cx="93903" cy="116887"/>
            </a:xfrm>
            <a:custGeom>
              <a:avLst/>
              <a:gdLst/>
              <a:ahLst/>
              <a:cxnLst/>
              <a:rect l="l" t="t" r="r" b="b"/>
              <a:pathLst>
                <a:path w="3485" h="4338" extrusionOk="0">
                  <a:moveTo>
                    <a:pt x="1557" y="0"/>
                  </a:moveTo>
                  <a:lnTo>
                    <a:pt x="1557" y="1557"/>
                  </a:lnTo>
                  <a:cubicBezTo>
                    <a:pt x="1557" y="2534"/>
                    <a:pt x="869" y="3346"/>
                    <a:pt x="1" y="3429"/>
                  </a:cubicBezTo>
                  <a:lnTo>
                    <a:pt x="1" y="3925"/>
                  </a:lnTo>
                  <a:cubicBezTo>
                    <a:pt x="1" y="4158"/>
                    <a:pt x="194" y="4338"/>
                    <a:pt x="414" y="4338"/>
                  </a:cubicBezTo>
                  <a:lnTo>
                    <a:pt x="2989" y="4338"/>
                  </a:lnTo>
                  <a:cubicBezTo>
                    <a:pt x="3223" y="4213"/>
                    <a:pt x="3402" y="4021"/>
                    <a:pt x="3485" y="3800"/>
                  </a:cubicBezTo>
                  <a:lnTo>
                    <a:pt x="3485" y="2520"/>
                  </a:lnTo>
                  <a:cubicBezTo>
                    <a:pt x="3402" y="1391"/>
                    <a:pt x="1557" y="0"/>
                    <a:pt x="15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4"/>
            <p:cNvSpPr/>
            <p:nvPr/>
          </p:nvSpPr>
          <p:spPr>
            <a:xfrm>
              <a:off x="1644889" y="1914378"/>
              <a:ext cx="146958" cy="96840"/>
            </a:xfrm>
            <a:custGeom>
              <a:avLst/>
              <a:gdLst/>
              <a:ahLst/>
              <a:cxnLst/>
              <a:rect l="l" t="t" r="r" b="b"/>
              <a:pathLst>
                <a:path w="5454" h="3594" extrusionOk="0">
                  <a:moveTo>
                    <a:pt x="3878" y="0"/>
                  </a:moveTo>
                  <a:cubicBezTo>
                    <a:pt x="3787" y="0"/>
                    <a:pt x="3697" y="28"/>
                    <a:pt x="3621" y="83"/>
                  </a:cubicBezTo>
                  <a:cubicBezTo>
                    <a:pt x="3016" y="496"/>
                    <a:pt x="2589" y="1129"/>
                    <a:pt x="2396" y="1873"/>
                  </a:cubicBezTo>
                  <a:cubicBezTo>
                    <a:pt x="2063" y="1729"/>
                    <a:pt x="1709" y="1657"/>
                    <a:pt x="1355" y="1657"/>
                  </a:cubicBezTo>
                  <a:cubicBezTo>
                    <a:pt x="993" y="1657"/>
                    <a:pt x="631" y="1733"/>
                    <a:pt x="289" y="1886"/>
                  </a:cubicBezTo>
                  <a:cubicBezTo>
                    <a:pt x="152" y="1955"/>
                    <a:pt x="56" y="2093"/>
                    <a:pt x="42" y="2231"/>
                  </a:cubicBezTo>
                  <a:cubicBezTo>
                    <a:pt x="1" y="2699"/>
                    <a:pt x="69" y="3167"/>
                    <a:pt x="221" y="3593"/>
                  </a:cubicBezTo>
                  <a:lnTo>
                    <a:pt x="1473" y="3593"/>
                  </a:lnTo>
                  <a:cubicBezTo>
                    <a:pt x="1391" y="3455"/>
                    <a:pt x="1391" y="3263"/>
                    <a:pt x="1488" y="3125"/>
                  </a:cubicBezTo>
                  <a:cubicBezTo>
                    <a:pt x="1562" y="3009"/>
                    <a:pt x="1682" y="2948"/>
                    <a:pt x="1804" y="2948"/>
                  </a:cubicBezTo>
                  <a:cubicBezTo>
                    <a:pt x="1885" y="2948"/>
                    <a:pt x="1967" y="2974"/>
                    <a:pt x="2038" y="3029"/>
                  </a:cubicBezTo>
                  <a:lnTo>
                    <a:pt x="2740" y="3593"/>
                  </a:lnTo>
                  <a:lnTo>
                    <a:pt x="3498" y="3593"/>
                  </a:lnTo>
                  <a:lnTo>
                    <a:pt x="3498" y="2561"/>
                  </a:lnTo>
                  <a:cubicBezTo>
                    <a:pt x="3498" y="2326"/>
                    <a:pt x="3663" y="2134"/>
                    <a:pt x="3883" y="2134"/>
                  </a:cubicBezTo>
                  <a:cubicBezTo>
                    <a:pt x="4089" y="2134"/>
                    <a:pt x="4269" y="2326"/>
                    <a:pt x="4269" y="2561"/>
                  </a:cubicBezTo>
                  <a:lnTo>
                    <a:pt x="4269" y="3593"/>
                  </a:lnTo>
                  <a:lnTo>
                    <a:pt x="5343" y="3593"/>
                  </a:lnTo>
                  <a:cubicBezTo>
                    <a:pt x="5411" y="3305"/>
                    <a:pt x="5453" y="3002"/>
                    <a:pt x="5453" y="2699"/>
                  </a:cubicBezTo>
                  <a:cubicBezTo>
                    <a:pt x="5453" y="1638"/>
                    <a:pt x="4957" y="633"/>
                    <a:pt x="4145" y="83"/>
                  </a:cubicBezTo>
                  <a:cubicBezTo>
                    <a:pt x="4062" y="28"/>
                    <a:pt x="3969" y="0"/>
                    <a:pt x="38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4"/>
            <p:cNvSpPr/>
            <p:nvPr/>
          </p:nvSpPr>
          <p:spPr>
            <a:xfrm>
              <a:off x="1602963" y="2031965"/>
              <a:ext cx="250804" cy="146581"/>
            </a:xfrm>
            <a:custGeom>
              <a:avLst/>
              <a:gdLst/>
              <a:ahLst/>
              <a:cxnLst/>
              <a:rect l="l" t="t" r="r" b="b"/>
              <a:pathLst>
                <a:path w="9308" h="5440" extrusionOk="0">
                  <a:moveTo>
                    <a:pt x="2796" y="1171"/>
                  </a:moveTo>
                  <a:cubicBezTo>
                    <a:pt x="3002" y="1171"/>
                    <a:pt x="3181" y="1336"/>
                    <a:pt x="3181" y="1557"/>
                  </a:cubicBezTo>
                  <a:cubicBezTo>
                    <a:pt x="3181" y="1763"/>
                    <a:pt x="3002" y="1942"/>
                    <a:pt x="2796" y="1942"/>
                  </a:cubicBezTo>
                  <a:lnTo>
                    <a:pt x="2066" y="1942"/>
                  </a:lnTo>
                  <a:cubicBezTo>
                    <a:pt x="1997" y="1942"/>
                    <a:pt x="1942" y="1997"/>
                    <a:pt x="1942" y="2065"/>
                  </a:cubicBezTo>
                  <a:lnTo>
                    <a:pt x="1942" y="2328"/>
                  </a:lnTo>
                  <a:lnTo>
                    <a:pt x="2768" y="2328"/>
                  </a:lnTo>
                  <a:cubicBezTo>
                    <a:pt x="2989" y="2328"/>
                    <a:pt x="3154" y="2506"/>
                    <a:pt x="3154" y="2713"/>
                  </a:cubicBezTo>
                  <a:cubicBezTo>
                    <a:pt x="3154" y="2933"/>
                    <a:pt x="2989" y="3112"/>
                    <a:pt x="2768" y="3112"/>
                  </a:cubicBezTo>
                  <a:lnTo>
                    <a:pt x="1942" y="3112"/>
                  </a:lnTo>
                  <a:lnTo>
                    <a:pt x="1942" y="3374"/>
                  </a:lnTo>
                  <a:cubicBezTo>
                    <a:pt x="1942" y="3442"/>
                    <a:pt x="1997" y="3497"/>
                    <a:pt x="2066" y="3497"/>
                  </a:cubicBezTo>
                  <a:lnTo>
                    <a:pt x="2796" y="3497"/>
                  </a:lnTo>
                  <a:cubicBezTo>
                    <a:pt x="3002" y="3497"/>
                    <a:pt x="3181" y="3663"/>
                    <a:pt x="3181" y="3883"/>
                  </a:cubicBezTo>
                  <a:cubicBezTo>
                    <a:pt x="3181" y="4090"/>
                    <a:pt x="3002" y="4268"/>
                    <a:pt x="2796" y="4268"/>
                  </a:cubicBezTo>
                  <a:lnTo>
                    <a:pt x="2135" y="4268"/>
                  </a:lnTo>
                  <a:cubicBezTo>
                    <a:pt x="1598" y="4268"/>
                    <a:pt x="1171" y="3842"/>
                    <a:pt x="1171" y="3305"/>
                  </a:cubicBezTo>
                  <a:lnTo>
                    <a:pt x="1171" y="2135"/>
                  </a:lnTo>
                  <a:cubicBezTo>
                    <a:pt x="1171" y="1597"/>
                    <a:pt x="1598" y="1171"/>
                    <a:pt x="2135" y="1171"/>
                  </a:cubicBezTo>
                  <a:close/>
                  <a:moveTo>
                    <a:pt x="5177" y="1171"/>
                  </a:moveTo>
                  <a:cubicBezTo>
                    <a:pt x="5384" y="1171"/>
                    <a:pt x="5563" y="1336"/>
                    <a:pt x="5563" y="1557"/>
                  </a:cubicBezTo>
                  <a:cubicBezTo>
                    <a:pt x="5563" y="1763"/>
                    <a:pt x="5384" y="1942"/>
                    <a:pt x="5177" y="1942"/>
                  </a:cubicBezTo>
                  <a:lnTo>
                    <a:pt x="4406" y="1942"/>
                  </a:lnTo>
                  <a:cubicBezTo>
                    <a:pt x="4324" y="1942"/>
                    <a:pt x="4269" y="1997"/>
                    <a:pt x="4269" y="2080"/>
                  </a:cubicBezTo>
                  <a:lnTo>
                    <a:pt x="4269" y="3360"/>
                  </a:lnTo>
                  <a:cubicBezTo>
                    <a:pt x="4269" y="3442"/>
                    <a:pt x="4324" y="3497"/>
                    <a:pt x="4406" y="3497"/>
                  </a:cubicBezTo>
                  <a:lnTo>
                    <a:pt x="5177" y="3497"/>
                  </a:lnTo>
                  <a:cubicBezTo>
                    <a:pt x="5384" y="3497"/>
                    <a:pt x="5563" y="3663"/>
                    <a:pt x="5563" y="3883"/>
                  </a:cubicBezTo>
                  <a:cubicBezTo>
                    <a:pt x="5563" y="4090"/>
                    <a:pt x="5384" y="4268"/>
                    <a:pt x="5177" y="4268"/>
                  </a:cubicBezTo>
                  <a:lnTo>
                    <a:pt x="4461" y="4268"/>
                  </a:lnTo>
                  <a:cubicBezTo>
                    <a:pt x="3925" y="4268"/>
                    <a:pt x="3498" y="3842"/>
                    <a:pt x="3498" y="3305"/>
                  </a:cubicBezTo>
                  <a:lnTo>
                    <a:pt x="3498" y="2135"/>
                  </a:lnTo>
                  <a:cubicBezTo>
                    <a:pt x="3498" y="1597"/>
                    <a:pt x="3925" y="1171"/>
                    <a:pt x="4461" y="1171"/>
                  </a:cubicBezTo>
                  <a:close/>
                  <a:moveTo>
                    <a:pt x="7381" y="1205"/>
                  </a:moveTo>
                  <a:cubicBezTo>
                    <a:pt x="8016" y="1205"/>
                    <a:pt x="8537" y="1726"/>
                    <a:pt x="8537" y="2368"/>
                  </a:cubicBezTo>
                  <a:lnTo>
                    <a:pt x="8537" y="3181"/>
                  </a:lnTo>
                  <a:cubicBezTo>
                    <a:pt x="8537" y="3830"/>
                    <a:pt x="8005" y="4355"/>
                    <a:pt x="7361" y="4355"/>
                  </a:cubicBezTo>
                  <a:cubicBezTo>
                    <a:pt x="7295" y="4355"/>
                    <a:pt x="7228" y="4349"/>
                    <a:pt x="7160" y="4338"/>
                  </a:cubicBezTo>
                  <a:cubicBezTo>
                    <a:pt x="6596" y="4228"/>
                    <a:pt x="6211" y="3690"/>
                    <a:pt x="6211" y="3126"/>
                  </a:cubicBezTo>
                  <a:lnTo>
                    <a:pt x="6211" y="2438"/>
                  </a:lnTo>
                  <a:cubicBezTo>
                    <a:pt x="6211" y="1859"/>
                    <a:pt x="6596" y="1322"/>
                    <a:pt x="7160" y="1226"/>
                  </a:cubicBezTo>
                  <a:cubicBezTo>
                    <a:pt x="7235" y="1212"/>
                    <a:pt x="7308" y="1205"/>
                    <a:pt x="7381" y="1205"/>
                  </a:cubicBezTo>
                  <a:close/>
                  <a:moveTo>
                    <a:pt x="1061" y="0"/>
                  </a:moveTo>
                  <a:cubicBezTo>
                    <a:pt x="483" y="0"/>
                    <a:pt x="0" y="468"/>
                    <a:pt x="0" y="1047"/>
                  </a:cubicBezTo>
                  <a:lnTo>
                    <a:pt x="0" y="4379"/>
                  </a:lnTo>
                  <a:cubicBezTo>
                    <a:pt x="0" y="4957"/>
                    <a:pt x="483" y="5439"/>
                    <a:pt x="1061" y="5439"/>
                  </a:cubicBezTo>
                  <a:lnTo>
                    <a:pt x="8261" y="5439"/>
                  </a:lnTo>
                  <a:cubicBezTo>
                    <a:pt x="8840" y="5439"/>
                    <a:pt x="9308" y="4957"/>
                    <a:pt x="9308" y="4379"/>
                  </a:cubicBezTo>
                  <a:lnTo>
                    <a:pt x="9308" y="1047"/>
                  </a:lnTo>
                  <a:cubicBezTo>
                    <a:pt x="9308" y="468"/>
                    <a:pt x="8840" y="0"/>
                    <a:pt x="8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4"/>
            <p:cNvSpPr/>
            <p:nvPr/>
          </p:nvSpPr>
          <p:spPr>
            <a:xfrm>
              <a:off x="1791066" y="2085020"/>
              <a:ext cx="21152" cy="43813"/>
            </a:xfrm>
            <a:custGeom>
              <a:avLst/>
              <a:gdLst/>
              <a:ahLst/>
              <a:cxnLst/>
              <a:rect l="l" t="t" r="r" b="b"/>
              <a:pathLst>
                <a:path w="785" h="1626" extrusionOk="0">
                  <a:moveTo>
                    <a:pt x="386" y="1"/>
                  </a:moveTo>
                  <a:cubicBezTo>
                    <a:pt x="179" y="1"/>
                    <a:pt x="1" y="166"/>
                    <a:pt x="1" y="386"/>
                  </a:cubicBezTo>
                  <a:lnTo>
                    <a:pt x="1" y="1225"/>
                  </a:lnTo>
                  <a:cubicBezTo>
                    <a:pt x="1" y="1446"/>
                    <a:pt x="179" y="1625"/>
                    <a:pt x="386" y="1625"/>
                  </a:cubicBezTo>
                  <a:cubicBezTo>
                    <a:pt x="606" y="1625"/>
                    <a:pt x="785" y="1446"/>
                    <a:pt x="785" y="1225"/>
                  </a:cubicBezTo>
                  <a:lnTo>
                    <a:pt x="785" y="386"/>
                  </a:lnTo>
                  <a:cubicBezTo>
                    <a:pt x="785" y="166"/>
                    <a:pt x="606" y="1"/>
                    <a:pt x="3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4"/>
            <p:cNvSpPr/>
            <p:nvPr/>
          </p:nvSpPr>
          <p:spPr>
            <a:xfrm>
              <a:off x="1561413" y="2251594"/>
              <a:ext cx="52354" cy="45591"/>
            </a:xfrm>
            <a:custGeom>
              <a:avLst/>
              <a:gdLst/>
              <a:ahLst/>
              <a:cxnLst/>
              <a:rect l="l" t="t" r="r" b="b"/>
              <a:pathLst>
                <a:path w="1943" h="1692" extrusionOk="0">
                  <a:moveTo>
                    <a:pt x="0" y="0"/>
                  </a:moveTo>
                  <a:lnTo>
                    <a:pt x="0" y="716"/>
                  </a:lnTo>
                  <a:cubicBezTo>
                    <a:pt x="0" y="1102"/>
                    <a:pt x="221" y="1487"/>
                    <a:pt x="579" y="1625"/>
                  </a:cubicBezTo>
                  <a:cubicBezTo>
                    <a:pt x="707" y="1670"/>
                    <a:pt x="835" y="1691"/>
                    <a:pt x="957" y="1691"/>
                  </a:cubicBezTo>
                  <a:cubicBezTo>
                    <a:pt x="1501" y="1691"/>
                    <a:pt x="1942" y="1275"/>
                    <a:pt x="1942" y="758"/>
                  </a:cubicBezTo>
                  <a:lnTo>
                    <a:pt x="19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4"/>
            <p:cNvSpPr/>
            <p:nvPr/>
          </p:nvSpPr>
          <p:spPr>
            <a:xfrm>
              <a:off x="1853740" y="2251594"/>
              <a:ext cx="52354" cy="45591"/>
            </a:xfrm>
            <a:custGeom>
              <a:avLst/>
              <a:gdLst/>
              <a:ahLst/>
              <a:cxnLst/>
              <a:rect l="l" t="t" r="r" b="b"/>
              <a:pathLst>
                <a:path w="1943" h="1692" extrusionOk="0">
                  <a:moveTo>
                    <a:pt x="1" y="0"/>
                  </a:moveTo>
                  <a:lnTo>
                    <a:pt x="1" y="758"/>
                  </a:lnTo>
                  <a:cubicBezTo>
                    <a:pt x="1" y="1275"/>
                    <a:pt x="442" y="1691"/>
                    <a:pt x="978" y="1691"/>
                  </a:cubicBezTo>
                  <a:cubicBezTo>
                    <a:pt x="1099" y="1691"/>
                    <a:pt x="1224" y="1670"/>
                    <a:pt x="1350" y="1625"/>
                  </a:cubicBezTo>
                  <a:cubicBezTo>
                    <a:pt x="1723" y="1487"/>
                    <a:pt x="1943" y="1102"/>
                    <a:pt x="1943" y="716"/>
                  </a:cubicBezTo>
                  <a:lnTo>
                    <a:pt x="19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54"/>
          <p:cNvGrpSpPr/>
          <p:nvPr/>
        </p:nvGrpSpPr>
        <p:grpSpPr>
          <a:xfrm>
            <a:off x="4263766" y="3101837"/>
            <a:ext cx="407052" cy="408256"/>
            <a:chOff x="4801307" y="1910659"/>
            <a:chExt cx="364350" cy="365428"/>
          </a:xfrm>
        </p:grpSpPr>
        <p:sp>
          <p:nvSpPr>
            <p:cNvPr id="865" name="Google Shape;865;p54"/>
            <p:cNvSpPr/>
            <p:nvPr/>
          </p:nvSpPr>
          <p:spPr>
            <a:xfrm>
              <a:off x="5107753" y="2085775"/>
              <a:ext cx="24870" cy="24870"/>
            </a:xfrm>
            <a:custGeom>
              <a:avLst/>
              <a:gdLst/>
              <a:ahLst/>
              <a:cxnLst/>
              <a:rect l="l" t="t" r="r" b="b"/>
              <a:pathLst>
                <a:path w="923" h="923" extrusionOk="0">
                  <a:moveTo>
                    <a:pt x="468" y="0"/>
                  </a:moveTo>
                  <a:cubicBezTo>
                    <a:pt x="206" y="0"/>
                    <a:pt x="0" y="206"/>
                    <a:pt x="0" y="468"/>
                  </a:cubicBezTo>
                  <a:cubicBezTo>
                    <a:pt x="0" y="716"/>
                    <a:pt x="206" y="922"/>
                    <a:pt x="468" y="922"/>
                  </a:cubicBezTo>
                  <a:cubicBezTo>
                    <a:pt x="716" y="922"/>
                    <a:pt x="922" y="716"/>
                    <a:pt x="922" y="468"/>
                  </a:cubicBezTo>
                  <a:cubicBezTo>
                    <a:pt x="922" y="206"/>
                    <a:pt x="716" y="0"/>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4"/>
            <p:cNvSpPr/>
            <p:nvPr/>
          </p:nvSpPr>
          <p:spPr>
            <a:xfrm>
              <a:off x="4801307" y="1910659"/>
              <a:ext cx="364350" cy="365428"/>
            </a:xfrm>
            <a:custGeom>
              <a:avLst/>
              <a:gdLst/>
              <a:ahLst/>
              <a:cxnLst/>
              <a:rect l="l" t="t" r="r" b="b"/>
              <a:pathLst>
                <a:path w="13522" h="13562" extrusionOk="0">
                  <a:moveTo>
                    <a:pt x="10630" y="10630"/>
                  </a:moveTo>
                  <a:cubicBezTo>
                    <a:pt x="10960" y="10630"/>
                    <a:pt x="11236" y="10905"/>
                    <a:pt x="11236" y="11235"/>
                  </a:cubicBezTo>
                  <a:cubicBezTo>
                    <a:pt x="11236" y="11566"/>
                    <a:pt x="10960" y="11827"/>
                    <a:pt x="10630" y="11827"/>
                  </a:cubicBezTo>
                  <a:cubicBezTo>
                    <a:pt x="10299" y="11827"/>
                    <a:pt x="10037" y="11566"/>
                    <a:pt x="10037" y="11235"/>
                  </a:cubicBezTo>
                  <a:cubicBezTo>
                    <a:pt x="10037" y="10905"/>
                    <a:pt x="10299" y="10630"/>
                    <a:pt x="10630" y="10630"/>
                  </a:cubicBezTo>
                  <a:close/>
                  <a:moveTo>
                    <a:pt x="4530" y="0"/>
                  </a:moveTo>
                  <a:cubicBezTo>
                    <a:pt x="4296" y="0"/>
                    <a:pt x="4117" y="179"/>
                    <a:pt x="4117" y="399"/>
                  </a:cubicBezTo>
                  <a:lnTo>
                    <a:pt x="4117" y="5040"/>
                  </a:lnTo>
                  <a:lnTo>
                    <a:pt x="3346" y="5040"/>
                  </a:lnTo>
                  <a:lnTo>
                    <a:pt x="3346" y="2727"/>
                  </a:lnTo>
                  <a:cubicBezTo>
                    <a:pt x="3346" y="2506"/>
                    <a:pt x="3167" y="2327"/>
                    <a:pt x="2947" y="2327"/>
                  </a:cubicBezTo>
                  <a:lnTo>
                    <a:pt x="2203" y="2327"/>
                  </a:lnTo>
                  <a:cubicBezTo>
                    <a:pt x="1969" y="2327"/>
                    <a:pt x="1790" y="2506"/>
                    <a:pt x="1790" y="2727"/>
                  </a:cubicBezTo>
                  <a:lnTo>
                    <a:pt x="1790" y="5040"/>
                  </a:lnTo>
                  <a:lnTo>
                    <a:pt x="372" y="5040"/>
                  </a:lnTo>
                  <a:cubicBezTo>
                    <a:pt x="166" y="5040"/>
                    <a:pt x="0" y="5205"/>
                    <a:pt x="0" y="5425"/>
                  </a:cubicBezTo>
                  <a:cubicBezTo>
                    <a:pt x="0" y="5631"/>
                    <a:pt x="166" y="5811"/>
                    <a:pt x="372" y="5811"/>
                  </a:cubicBezTo>
                  <a:lnTo>
                    <a:pt x="4117" y="5811"/>
                  </a:lnTo>
                  <a:lnTo>
                    <a:pt x="4117" y="6650"/>
                  </a:lnTo>
                  <a:cubicBezTo>
                    <a:pt x="4117" y="6830"/>
                    <a:pt x="3979" y="6967"/>
                    <a:pt x="3801" y="6967"/>
                  </a:cubicBezTo>
                  <a:lnTo>
                    <a:pt x="3250" y="6967"/>
                  </a:lnTo>
                  <a:cubicBezTo>
                    <a:pt x="2837" y="6967"/>
                    <a:pt x="2424" y="7201"/>
                    <a:pt x="2244" y="7586"/>
                  </a:cubicBezTo>
                  <a:cubicBezTo>
                    <a:pt x="1831" y="8454"/>
                    <a:pt x="2451" y="9294"/>
                    <a:pt x="3277" y="9294"/>
                  </a:cubicBezTo>
                  <a:lnTo>
                    <a:pt x="5686" y="9294"/>
                  </a:lnTo>
                  <a:cubicBezTo>
                    <a:pt x="5686" y="9294"/>
                    <a:pt x="6169" y="9459"/>
                    <a:pt x="6169" y="9721"/>
                  </a:cubicBezTo>
                  <a:cubicBezTo>
                    <a:pt x="6169" y="9982"/>
                    <a:pt x="5686" y="10464"/>
                    <a:pt x="5686" y="10464"/>
                  </a:cubicBezTo>
                  <a:lnTo>
                    <a:pt x="1996" y="10464"/>
                  </a:lnTo>
                  <a:cubicBezTo>
                    <a:pt x="1185" y="10464"/>
                    <a:pt x="441" y="11056"/>
                    <a:pt x="372" y="11869"/>
                  </a:cubicBezTo>
                  <a:cubicBezTo>
                    <a:pt x="289" y="12791"/>
                    <a:pt x="1019" y="13562"/>
                    <a:pt x="1914" y="13562"/>
                  </a:cubicBezTo>
                  <a:lnTo>
                    <a:pt x="10630" y="13562"/>
                  </a:lnTo>
                  <a:lnTo>
                    <a:pt x="12378" y="12405"/>
                  </a:lnTo>
                  <a:lnTo>
                    <a:pt x="12640" y="12405"/>
                  </a:lnTo>
                  <a:cubicBezTo>
                    <a:pt x="12640" y="12405"/>
                    <a:pt x="12684" y="12411"/>
                    <a:pt x="12743" y="12411"/>
                  </a:cubicBezTo>
                  <a:cubicBezTo>
                    <a:pt x="12862" y="12411"/>
                    <a:pt x="13039" y="12387"/>
                    <a:pt x="13039" y="12240"/>
                  </a:cubicBezTo>
                  <a:cubicBezTo>
                    <a:pt x="13039" y="12075"/>
                    <a:pt x="12929" y="11924"/>
                    <a:pt x="12778" y="11869"/>
                  </a:cubicBezTo>
                  <a:cubicBezTo>
                    <a:pt x="12791" y="11854"/>
                    <a:pt x="12791" y="11854"/>
                    <a:pt x="12791" y="11841"/>
                  </a:cubicBezTo>
                  <a:cubicBezTo>
                    <a:pt x="12846" y="11648"/>
                    <a:pt x="12873" y="11441"/>
                    <a:pt x="12873" y="11235"/>
                  </a:cubicBezTo>
                  <a:cubicBezTo>
                    <a:pt x="12873" y="10519"/>
                    <a:pt x="12543" y="9886"/>
                    <a:pt x="12020" y="9473"/>
                  </a:cubicBezTo>
                  <a:lnTo>
                    <a:pt x="12158" y="8124"/>
                  </a:lnTo>
                  <a:cubicBezTo>
                    <a:pt x="12185" y="7904"/>
                    <a:pt x="12020" y="7696"/>
                    <a:pt x="11800" y="7683"/>
                  </a:cubicBezTo>
                  <a:cubicBezTo>
                    <a:pt x="11783" y="7681"/>
                    <a:pt x="11767" y="7680"/>
                    <a:pt x="11751" y="7680"/>
                  </a:cubicBezTo>
                  <a:cubicBezTo>
                    <a:pt x="11550" y="7680"/>
                    <a:pt x="11372" y="7837"/>
                    <a:pt x="11359" y="8041"/>
                  </a:cubicBezTo>
                  <a:lnTo>
                    <a:pt x="11249" y="9073"/>
                  </a:lnTo>
                  <a:cubicBezTo>
                    <a:pt x="11056" y="9018"/>
                    <a:pt x="10850" y="8991"/>
                    <a:pt x="10630" y="8991"/>
                  </a:cubicBezTo>
                  <a:cubicBezTo>
                    <a:pt x="10478" y="8991"/>
                    <a:pt x="10327" y="9005"/>
                    <a:pt x="10189" y="9033"/>
                  </a:cubicBezTo>
                  <a:lnTo>
                    <a:pt x="10092" y="8412"/>
                  </a:lnTo>
                  <a:cubicBezTo>
                    <a:pt x="10092" y="8372"/>
                    <a:pt x="10107" y="8344"/>
                    <a:pt x="10120" y="8330"/>
                  </a:cubicBezTo>
                  <a:cubicBezTo>
                    <a:pt x="10134" y="8317"/>
                    <a:pt x="10162" y="8302"/>
                    <a:pt x="10202" y="8302"/>
                  </a:cubicBezTo>
                  <a:cubicBezTo>
                    <a:pt x="10229" y="8307"/>
                    <a:pt x="10255" y="8310"/>
                    <a:pt x="10281" y="8310"/>
                  </a:cubicBezTo>
                  <a:cubicBezTo>
                    <a:pt x="10470" y="8310"/>
                    <a:pt x="10635" y="8180"/>
                    <a:pt x="10671" y="7986"/>
                  </a:cubicBezTo>
                  <a:cubicBezTo>
                    <a:pt x="10712" y="7766"/>
                    <a:pt x="10560" y="7546"/>
                    <a:pt x="10340" y="7518"/>
                  </a:cubicBezTo>
                  <a:cubicBezTo>
                    <a:pt x="10284" y="7507"/>
                    <a:pt x="10228" y="7501"/>
                    <a:pt x="10171" y="7501"/>
                  </a:cubicBezTo>
                  <a:cubicBezTo>
                    <a:pt x="9946" y="7501"/>
                    <a:pt x="9720" y="7587"/>
                    <a:pt x="9556" y="7752"/>
                  </a:cubicBezTo>
                  <a:cubicBezTo>
                    <a:pt x="9349" y="7959"/>
                    <a:pt x="9253" y="8247"/>
                    <a:pt x="9294" y="8523"/>
                  </a:cubicBezTo>
                  <a:lnTo>
                    <a:pt x="9418" y="9349"/>
                  </a:lnTo>
                  <a:cubicBezTo>
                    <a:pt x="8798" y="9748"/>
                    <a:pt x="8399" y="10450"/>
                    <a:pt x="8399" y="11235"/>
                  </a:cubicBezTo>
                  <a:cubicBezTo>
                    <a:pt x="8399" y="11786"/>
                    <a:pt x="8908" y="12791"/>
                    <a:pt x="8908" y="12791"/>
                  </a:cubicBezTo>
                  <a:lnTo>
                    <a:pt x="1996" y="12791"/>
                  </a:lnTo>
                  <a:cubicBezTo>
                    <a:pt x="1598" y="12791"/>
                    <a:pt x="1225" y="12515"/>
                    <a:pt x="1170" y="12130"/>
                  </a:cubicBezTo>
                  <a:cubicBezTo>
                    <a:pt x="1102" y="11648"/>
                    <a:pt x="1473" y="11235"/>
                    <a:pt x="1928" y="11235"/>
                  </a:cubicBezTo>
                  <a:lnTo>
                    <a:pt x="5673" y="11235"/>
                  </a:lnTo>
                  <a:cubicBezTo>
                    <a:pt x="6182" y="11235"/>
                    <a:pt x="6664" y="10960"/>
                    <a:pt x="6870" y="10492"/>
                  </a:cubicBezTo>
                  <a:cubicBezTo>
                    <a:pt x="7325" y="9501"/>
                    <a:pt x="6595" y="8523"/>
                    <a:pt x="5659" y="8523"/>
                  </a:cubicBezTo>
                  <a:lnTo>
                    <a:pt x="3538" y="8523"/>
                  </a:lnTo>
                  <a:cubicBezTo>
                    <a:pt x="3538" y="8523"/>
                    <a:pt x="3250" y="8302"/>
                    <a:pt x="3250" y="8151"/>
                  </a:cubicBezTo>
                  <a:cubicBezTo>
                    <a:pt x="3250" y="8056"/>
                    <a:pt x="3295" y="7975"/>
                    <a:pt x="3362" y="7975"/>
                  </a:cubicBezTo>
                  <a:cubicBezTo>
                    <a:pt x="3412" y="7975"/>
                    <a:pt x="3474" y="8020"/>
                    <a:pt x="3538" y="8137"/>
                  </a:cubicBezTo>
                  <a:lnTo>
                    <a:pt x="4007" y="8137"/>
                  </a:lnTo>
                  <a:cubicBezTo>
                    <a:pt x="4627" y="7862"/>
                    <a:pt x="5288" y="6733"/>
                    <a:pt x="5288" y="6733"/>
                  </a:cubicBezTo>
                  <a:lnTo>
                    <a:pt x="5288" y="5811"/>
                  </a:lnTo>
                  <a:lnTo>
                    <a:pt x="13136" y="5811"/>
                  </a:lnTo>
                  <a:cubicBezTo>
                    <a:pt x="13342" y="5811"/>
                    <a:pt x="13521" y="5631"/>
                    <a:pt x="13521" y="5425"/>
                  </a:cubicBezTo>
                  <a:cubicBezTo>
                    <a:pt x="13521" y="5205"/>
                    <a:pt x="13342" y="5040"/>
                    <a:pt x="13136" y="5040"/>
                  </a:cubicBezTo>
                  <a:lnTo>
                    <a:pt x="11869" y="5040"/>
                  </a:lnTo>
                  <a:lnTo>
                    <a:pt x="11869" y="2727"/>
                  </a:lnTo>
                  <a:cubicBezTo>
                    <a:pt x="11869" y="2506"/>
                    <a:pt x="11689" y="2327"/>
                    <a:pt x="11469" y="2327"/>
                  </a:cubicBezTo>
                  <a:lnTo>
                    <a:pt x="10726" y="2327"/>
                  </a:lnTo>
                  <a:cubicBezTo>
                    <a:pt x="10505" y="2327"/>
                    <a:pt x="10327" y="2506"/>
                    <a:pt x="10327" y="2727"/>
                  </a:cubicBezTo>
                  <a:lnTo>
                    <a:pt x="10327" y="5040"/>
                  </a:lnTo>
                  <a:lnTo>
                    <a:pt x="9542" y="5040"/>
                  </a:lnTo>
                  <a:lnTo>
                    <a:pt x="9542" y="785"/>
                  </a:lnTo>
                  <a:cubicBezTo>
                    <a:pt x="9542" y="564"/>
                    <a:pt x="9363" y="386"/>
                    <a:pt x="9143" y="386"/>
                  </a:cubicBezTo>
                  <a:lnTo>
                    <a:pt x="8399" y="386"/>
                  </a:lnTo>
                  <a:cubicBezTo>
                    <a:pt x="8179" y="386"/>
                    <a:pt x="7999" y="564"/>
                    <a:pt x="7999" y="785"/>
                  </a:cubicBezTo>
                  <a:lnTo>
                    <a:pt x="7999" y="5040"/>
                  </a:lnTo>
                  <a:lnTo>
                    <a:pt x="7614" y="5040"/>
                  </a:lnTo>
                  <a:lnTo>
                    <a:pt x="7614" y="1170"/>
                  </a:lnTo>
                  <a:cubicBezTo>
                    <a:pt x="7614" y="950"/>
                    <a:pt x="7435" y="771"/>
                    <a:pt x="7201" y="771"/>
                  </a:cubicBezTo>
                  <a:lnTo>
                    <a:pt x="6457" y="771"/>
                  </a:lnTo>
                  <a:cubicBezTo>
                    <a:pt x="6237" y="771"/>
                    <a:pt x="6059" y="950"/>
                    <a:pt x="6059" y="1170"/>
                  </a:cubicBezTo>
                  <a:lnTo>
                    <a:pt x="6059" y="5040"/>
                  </a:lnTo>
                  <a:lnTo>
                    <a:pt x="5673" y="5040"/>
                  </a:lnTo>
                  <a:lnTo>
                    <a:pt x="5673" y="399"/>
                  </a:lnTo>
                  <a:cubicBezTo>
                    <a:pt x="5673" y="179"/>
                    <a:pt x="5494" y="0"/>
                    <a:pt x="52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54"/>
          <p:cNvGrpSpPr/>
          <p:nvPr/>
        </p:nvGrpSpPr>
        <p:grpSpPr>
          <a:xfrm>
            <a:off x="1618483" y="1519036"/>
            <a:ext cx="225531" cy="429027"/>
            <a:chOff x="3251622" y="4168479"/>
            <a:chExt cx="201872" cy="384020"/>
          </a:xfrm>
        </p:grpSpPr>
        <p:sp>
          <p:nvSpPr>
            <p:cNvPr id="868" name="Google Shape;868;p54"/>
            <p:cNvSpPr/>
            <p:nvPr/>
          </p:nvSpPr>
          <p:spPr>
            <a:xfrm>
              <a:off x="3313218" y="4168479"/>
              <a:ext cx="65315" cy="65315"/>
            </a:xfrm>
            <a:custGeom>
              <a:avLst/>
              <a:gdLst/>
              <a:ahLst/>
              <a:cxnLst/>
              <a:rect l="l" t="t" r="r" b="b"/>
              <a:pathLst>
                <a:path w="2424" h="2424" extrusionOk="0">
                  <a:moveTo>
                    <a:pt x="1212" y="0"/>
                  </a:moveTo>
                  <a:cubicBezTo>
                    <a:pt x="551" y="0"/>
                    <a:pt x="1" y="538"/>
                    <a:pt x="1" y="1212"/>
                  </a:cubicBezTo>
                  <a:cubicBezTo>
                    <a:pt x="1" y="1873"/>
                    <a:pt x="551" y="2424"/>
                    <a:pt x="1212" y="2424"/>
                  </a:cubicBezTo>
                  <a:cubicBezTo>
                    <a:pt x="1886" y="2424"/>
                    <a:pt x="2424" y="1873"/>
                    <a:pt x="2424" y="1212"/>
                  </a:cubicBezTo>
                  <a:cubicBezTo>
                    <a:pt x="2424" y="538"/>
                    <a:pt x="1886" y="0"/>
                    <a:pt x="1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4"/>
            <p:cNvSpPr/>
            <p:nvPr/>
          </p:nvSpPr>
          <p:spPr>
            <a:xfrm>
              <a:off x="3322487" y="4443399"/>
              <a:ext cx="40471" cy="40444"/>
            </a:xfrm>
            <a:custGeom>
              <a:avLst/>
              <a:gdLst/>
              <a:ahLst/>
              <a:cxnLst/>
              <a:rect l="l" t="t" r="r" b="b"/>
              <a:pathLst>
                <a:path w="1502" h="1501" extrusionOk="0">
                  <a:moveTo>
                    <a:pt x="744" y="0"/>
                  </a:moveTo>
                  <a:cubicBezTo>
                    <a:pt x="331" y="0"/>
                    <a:pt x="0" y="344"/>
                    <a:pt x="0" y="757"/>
                  </a:cubicBezTo>
                  <a:cubicBezTo>
                    <a:pt x="0" y="1170"/>
                    <a:pt x="331" y="1501"/>
                    <a:pt x="744" y="1501"/>
                  </a:cubicBezTo>
                  <a:cubicBezTo>
                    <a:pt x="1157" y="1501"/>
                    <a:pt x="1502" y="1170"/>
                    <a:pt x="1502" y="757"/>
                  </a:cubicBezTo>
                  <a:cubicBezTo>
                    <a:pt x="1502" y="344"/>
                    <a:pt x="1157" y="0"/>
                    <a:pt x="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4"/>
            <p:cNvSpPr/>
            <p:nvPr/>
          </p:nvSpPr>
          <p:spPr>
            <a:xfrm>
              <a:off x="3251622" y="4236919"/>
              <a:ext cx="201872" cy="315580"/>
            </a:xfrm>
            <a:custGeom>
              <a:avLst/>
              <a:gdLst/>
              <a:ahLst/>
              <a:cxnLst/>
              <a:rect l="l" t="t" r="r" b="b"/>
              <a:pathLst>
                <a:path w="7492" h="11712" extrusionOk="0">
                  <a:moveTo>
                    <a:pt x="3374" y="6823"/>
                  </a:moveTo>
                  <a:cubicBezTo>
                    <a:pt x="4255" y="6823"/>
                    <a:pt x="4971" y="7539"/>
                    <a:pt x="4971" y="8420"/>
                  </a:cubicBezTo>
                  <a:cubicBezTo>
                    <a:pt x="4971" y="9288"/>
                    <a:pt x="4255" y="10004"/>
                    <a:pt x="3374" y="10004"/>
                  </a:cubicBezTo>
                  <a:cubicBezTo>
                    <a:pt x="2507" y="10004"/>
                    <a:pt x="1791" y="9288"/>
                    <a:pt x="1791" y="8420"/>
                  </a:cubicBezTo>
                  <a:cubicBezTo>
                    <a:pt x="1791" y="7539"/>
                    <a:pt x="2507" y="6823"/>
                    <a:pt x="3374" y="6823"/>
                  </a:cubicBezTo>
                  <a:close/>
                  <a:moveTo>
                    <a:pt x="3390" y="0"/>
                  </a:moveTo>
                  <a:cubicBezTo>
                    <a:pt x="3265" y="0"/>
                    <a:pt x="3134" y="24"/>
                    <a:pt x="3003" y="76"/>
                  </a:cubicBezTo>
                  <a:cubicBezTo>
                    <a:pt x="2575" y="242"/>
                    <a:pt x="2327" y="682"/>
                    <a:pt x="2327" y="1137"/>
                  </a:cubicBezTo>
                  <a:lnTo>
                    <a:pt x="2327" y="1743"/>
                  </a:lnTo>
                  <a:lnTo>
                    <a:pt x="2314" y="1743"/>
                  </a:lnTo>
                  <a:cubicBezTo>
                    <a:pt x="2107" y="1743"/>
                    <a:pt x="1942" y="1936"/>
                    <a:pt x="1942" y="2169"/>
                  </a:cubicBezTo>
                  <a:lnTo>
                    <a:pt x="1942" y="3643"/>
                  </a:lnTo>
                  <a:cubicBezTo>
                    <a:pt x="1942" y="3876"/>
                    <a:pt x="2107" y="4069"/>
                    <a:pt x="2314" y="4069"/>
                  </a:cubicBezTo>
                  <a:lnTo>
                    <a:pt x="2327" y="4069"/>
                  </a:lnTo>
                  <a:lnTo>
                    <a:pt x="2327" y="4717"/>
                  </a:lnTo>
                  <a:cubicBezTo>
                    <a:pt x="2658" y="4620"/>
                    <a:pt x="3003" y="4565"/>
                    <a:pt x="3360" y="4565"/>
                  </a:cubicBezTo>
                  <a:cubicBezTo>
                    <a:pt x="3814" y="4565"/>
                    <a:pt x="4255" y="4648"/>
                    <a:pt x="4655" y="4785"/>
                  </a:cubicBezTo>
                  <a:lnTo>
                    <a:pt x="4655" y="2294"/>
                  </a:lnTo>
                  <a:lnTo>
                    <a:pt x="5150" y="2692"/>
                  </a:lnTo>
                  <a:cubicBezTo>
                    <a:pt x="5219" y="2762"/>
                    <a:pt x="5316" y="2789"/>
                    <a:pt x="5411" y="2789"/>
                  </a:cubicBezTo>
                  <a:lnTo>
                    <a:pt x="6307" y="2789"/>
                  </a:lnTo>
                  <a:lnTo>
                    <a:pt x="5604" y="5281"/>
                  </a:lnTo>
                  <a:lnTo>
                    <a:pt x="5453" y="5804"/>
                  </a:lnTo>
                  <a:cubicBezTo>
                    <a:pt x="5383" y="5760"/>
                    <a:pt x="5303" y="5739"/>
                    <a:pt x="5223" y="5739"/>
                  </a:cubicBezTo>
                  <a:cubicBezTo>
                    <a:pt x="5131" y="5739"/>
                    <a:pt x="5038" y="5766"/>
                    <a:pt x="4958" y="5818"/>
                  </a:cubicBezTo>
                  <a:cubicBezTo>
                    <a:pt x="4668" y="5653"/>
                    <a:pt x="4352" y="5529"/>
                    <a:pt x="4007" y="5460"/>
                  </a:cubicBezTo>
                  <a:cubicBezTo>
                    <a:pt x="3980" y="5268"/>
                    <a:pt x="3801" y="5116"/>
                    <a:pt x="3594" y="5116"/>
                  </a:cubicBezTo>
                  <a:lnTo>
                    <a:pt x="3085" y="5116"/>
                  </a:lnTo>
                  <a:cubicBezTo>
                    <a:pt x="2865" y="5116"/>
                    <a:pt x="2685" y="5268"/>
                    <a:pt x="2658" y="5460"/>
                  </a:cubicBezTo>
                  <a:cubicBezTo>
                    <a:pt x="2327" y="5529"/>
                    <a:pt x="1997" y="5653"/>
                    <a:pt x="1708" y="5818"/>
                  </a:cubicBezTo>
                  <a:cubicBezTo>
                    <a:pt x="1632" y="5761"/>
                    <a:pt x="1542" y="5733"/>
                    <a:pt x="1451" y="5733"/>
                  </a:cubicBezTo>
                  <a:cubicBezTo>
                    <a:pt x="1345" y="5733"/>
                    <a:pt x="1239" y="5772"/>
                    <a:pt x="1158" y="5846"/>
                  </a:cubicBezTo>
                  <a:lnTo>
                    <a:pt x="800" y="6176"/>
                  </a:lnTo>
                  <a:cubicBezTo>
                    <a:pt x="648" y="6327"/>
                    <a:pt x="634" y="6548"/>
                    <a:pt x="758" y="6700"/>
                  </a:cubicBezTo>
                  <a:cubicBezTo>
                    <a:pt x="579" y="6961"/>
                    <a:pt x="442" y="7250"/>
                    <a:pt x="372" y="7566"/>
                  </a:cubicBezTo>
                  <a:cubicBezTo>
                    <a:pt x="166" y="7594"/>
                    <a:pt x="1" y="7759"/>
                    <a:pt x="1" y="7952"/>
                  </a:cubicBezTo>
                  <a:lnTo>
                    <a:pt x="1" y="8613"/>
                  </a:lnTo>
                  <a:cubicBezTo>
                    <a:pt x="1" y="8833"/>
                    <a:pt x="152" y="9013"/>
                    <a:pt x="359" y="9040"/>
                  </a:cubicBezTo>
                  <a:cubicBezTo>
                    <a:pt x="442" y="9384"/>
                    <a:pt x="579" y="9701"/>
                    <a:pt x="758" y="9990"/>
                  </a:cubicBezTo>
                  <a:cubicBezTo>
                    <a:pt x="620" y="10155"/>
                    <a:pt x="634" y="10389"/>
                    <a:pt x="785" y="10555"/>
                  </a:cubicBezTo>
                  <a:lnTo>
                    <a:pt x="1143" y="10913"/>
                  </a:lnTo>
                  <a:cubicBezTo>
                    <a:pt x="1226" y="10995"/>
                    <a:pt x="1323" y="11036"/>
                    <a:pt x="1433" y="11036"/>
                  </a:cubicBezTo>
                  <a:cubicBezTo>
                    <a:pt x="1529" y="11036"/>
                    <a:pt x="1611" y="11009"/>
                    <a:pt x="1694" y="10940"/>
                  </a:cubicBezTo>
                  <a:cubicBezTo>
                    <a:pt x="1969" y="11119"/>
                    <a:pt x="2287" y="11256"/>
                    <a:pt x="2630" y="11339"/>
                  </a:cubicBezTo>
                  <a:cubicBezTo>
                    <a:pt x="2658" y="11546"/>
                    <a:pt x="2837" y="11711"/>
                    <a:pt x="3043" y="11711"/>
                  </a:cubicBezTo>
                  <a:lnTo>
                    <a:pt x="3539" y="11711"/>
                  </a:lnTo>
                  <a:cubicBezTo>
                    <a:pt x="3759" y="11711"/>
                    <a:pt x="3939" y="11546"/>
                    <a:pt x="3952" y="11339"/>
                  </a:cubicBezTo>
                  <a:cubicBezTo>
                    <a:pt x="4297" y="11256"/>
                    <a:pt x="4613" y="11119"/>
                    <a:pt x="4903" y="10940"/>
                  </a:cubicBezTo>
                  <a:cubicBezTo>
                    <a:pt x="4971" y="11009"/>
                    <a:pt x="5068" y="11036"/>
                    <a:pt x="5150" y="11036"/>
                  </a:cubicBezTo>
                  <a:cubicBezTo>
                    <a:pt x="5261" y="11036"/>
                    <a:pt x="5371" y="10995"/>
                    <a:pt x="5453" y="10913"/>
                  </a:cubicBezTo>
                  <a:lnTo>
                    <a:pt x="5797" y="10555"/>
                  </a:lnTo>
                  <a:cubicBezTo>
                    <a:pt x="5949" y="10389"/>
                    <a:pt x="5962" y="10155"/>
                    <a:pt x="5839" y="9990"/>
                  </a:cubicBezTo>
                  <a:cubicBezTo>
                    <a:pt x="6017" y="9701"/>
                    <a:pt x="6155" y="9384"/>
                    <a:pt x="6224" y="9040"/>
                  </a:cubicBezTo>
                  <a:cubicBezTo>
                    <a:pt x="6430" y="9013"/>
                    <a:pt x="6596" y="8833"/>
                    <a:pt x="6596" y="8613"/>
                  </a:cubicBezTo>
                  <a:lnTo>
                    <a:pt x="6596" y="8104"/>
                  </a:lnTo>
                  <a:cubicBezTo>
                    <a:pt x="6596" y="7897"/>
                    <a:pt x="6430" y="7718"/>
                    <a:pt x="6224" y="7691"/>
                  </a:cubicBezTo>
                  <a:cubicBezTo>
                    <a:pt x="6169" y="7416"/>
                    <a:pt x="6072" y="7153"/>
                    <a:pt x="5949" y="6920"/>
                  </a:cubicBezTo>
                  <a:lnTo>
                    <a:pt x="6224" y="5846"/>
                  </a:lnTo>
                  <a:lnTo>
                    <a:pt x="6540" y="4579"/>
                  </a:lnTo>
                  <a:cubicBezTo>
                    <a:pt x="6555" y="4579"/>
                    <a:pt x="6555" y="4592"/>
                    <a:pt x="6568" y="4592"/>
                  </a:cubicBezTo>
                  <a:lnTo>
                    <a:pt x="6665" y="4592"/>
                  </a:lnTo>
                  <a:cubicBezTo>
                    <a:pt x="6843" y="4592"/>
                    <a:pt x="7023" y="4469"/>
                    <a:pt x="7064" y="4276"/>
                  </a:cubicBezTo>
                  <a:lnTo>
                    <a:pt x="7449" y="2597"/>
                  </a:lnTo>
                  <a:cubicBezTo>
                    <a:pt x="7491" y="2390"/>
                    <a:pt x="7381" y="2184"/>
                    <a:pt x="7201" y="2114"/>
                  </a:cubicBezTo>
                  <a:lnTo>
                    <a:pt x="7201" y="2046"/>
                  </a:lnTo>
                  <a:lnTo>
                    <a:pt x="7201" y="2004"/>
                  </a:lnTo>
                  <a:cubicBezTo>
                    <a:pt x="7284" y="1605"/>
                    <a:pt x="7161" y="1192"/>
                    <a:pt x="6898" y="903"/>
                  </a:cubicBezTo>
                  <a:cubicBezTo>
                    <a:pt x="6811" y="808"/>
                    <a:pt x="6696" y="759"/>
                    <a:pt x="6583" y="759"/>
                  </a:cubicBezTo>
                  <a:cubicBezTo>
                    <a:pt x="6483" y="759"/>
                    <a:pt x="6385" y="797"/>
                    <a:pt x="6307" y="875"/>
                  </a:cubicBezTo>
                  <a:cubicBezTo>
                    <a:pt x="6127" y="1027"/>
                    <a:pt x="6127" y="1302"/>
                    <a:pt x="6279" y="1468"/>
                  </a:cubicBezTo>
                  <a:cubicBezTo>
                    <a:pt x="6320" y="1523"/>
                    <a:pt x="6348" y="1578"/>
                    <a:pt x="6375" y="1633"/>
                  </a:cubicBezTo>
                  <a:lnTo>
                    <a:pt x="5288" y="1633"/>
                  </a:lnTo>
                  <a:lnTo>
                    <a:pt x="5040" y="1385"/>
                  </a:lnTo>
                  <a:lnTo>
                    <a:pt x="4365" y="710"/>
                  </a:lnTo>
                  <a:cubicBezTo>
                    <a:pt x="4205" y="293"/>
                    <a:pt x="3828" y="0"/>
                    <a:pt x="3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54"/>
          <p:cNvGrpSpPr/>
          <p:nvPr/>
        </p:nvGrpSpPr>
        <p:grpSpPr>
          <a:xfrm>
            <a:off x="1515289" y="3146521"/>
            <a:ext cx="431917" cy="363583"/>
            <a:chOff x="3167443" y="1911764"/>
            <a:chExt cx="386607" cy="325442"/>
          </a:xfrm>
        </p:grpSpPr>
        <p:sp>
          <p:nvSpPr>
            <p:cNvPr id="872" name="Google Shape;872;p54"/>
            <p:cNvSpPr/>
            <p:nvPr/>
          </p:nvSpPr>
          <p:spPr>
            <a:xfrm>
              <a:off x="3287645" y="1911764"/>
              <a:ext cx="138794" cy="138416"/>
            </a:xfrm>
            <a:custGeom>
              <a:avLst/>
              <a:gdLst/>
              <a:ahLst/>
              <a:cxnLst/>
              <a:rect l="l" t="t" r="r" b="b"/>
              <a:pathLst>
                <a:path w="5151" h="5137" extrusionOk="0">
                  <a:moveTo>
                    <a:pt x="2589" y="771"/>
                  </a:moveTo>
                  <a:cubicBezTo>
                    <a:pt x="2782" y="771"/>
                    <a:pt x="2947" y="896"/>
                    <a:pt x="3002" y="1074"/>
                  </a:cubicBezTo>
                  <a:lnTo>
                    <a:pt x="3153" y="1074"/>
                  </a:lnTo>
                  <a:cubicBezTo>
                    <a:pt x="3374" y="1074"/>
                    <a:pt x="3553" y="1254"/>
                    <a:pt x="3553" y="1460"/>
                  </a:cubicBezTo>
                  <a:cubicBezTo>
                    <a:pt x="3553" y="1680"/>
                    <a:pt x="3374" y="1845"/>
                    <a:pt x="3153" y="1845"/>
                  </a:cubicBezTo>
                  <a:lnTo>
                    <a:pt x="2575" y="1845"/>
                  </a:lnTo>
                  <a:cubicBezTo>
                    <a:pt x="2492" y="1845"/>
                    <a:pt x="2424" y="1915"/>
                    <a:pt x="2424" y="1997"/>
                  </a:cubicBezTo>
                  <a:cubicBezTo>
                    <a:pt x="2424" y="2085"/>
                    <a:pt x="2481" y="2150"/>
                    <a:pt x="2554" y="2150"/>
                  </a:cubicBezTo>
                  <a:cubicBezTo>
                    <a:pt x="2561" y="2150"/>
                    <a:pt x="2568" y="2149"/>
                    <a:pt x="2575" y="2148"/>
                  </a:cubicBezTo>
                  <a:cubicBezTo>
                    <a:pt x="2920" y="2148"/>
                    <a:pt x="3250" y="2300"/>
                    <a:pt x="3429" y="2603"/>
                  </a:cubicBezTo>
                  <a:cubicBezTo>
                    <a:pt x="3773" y="3222"/>
                    <a:pt x="3498" y="3842"/>
                    <a:pt x="3002" y="4076"/>
                  </a:cubicBezTo>
                  <a:cubicBezTo>
                    <a:pt x="2975" y="4310"/>
                    <a:pt x="2795" y="4475"/>
                    <a:pt x="2575" y="4475"/>
                  </a:cubicBezTo>
                  <a:cubicBezTo>
                    <a:pt x="2382" y="4475"/>
                    <a:pt x="2217" y="4351"/>
                    <a:pt x="2162" y="4173"/>
                  </a:cubicBezTo>
                  <a:lnTo>
                    <a:pt x="1997" y="4173"/>
                  </a:lnTo>
                  <a:cubicBezTo>
                    <a:pt x="1791" y="4173"/>
                    <a:pt x="1611" y="4007"/>
                    <a:pt x="1611" y="3787"/>
                  </a:cubicBezTo>
                  <a:cubicBezTo>
                    <a:pt x="1611" y="3580"/>
                    <a:pt x="1791" y="3402"/>
                    <a:pt x="1997" y="3402"/>
                  </a:cubicBezTo>
                  <a:lnTo>
                    <a:pt x="2589" y="3402"/>
                  </a:lnTo>
                  <a:cubicBezTo>
                    <a:pt x="2672" y="3402"/>
                    <a:pt x="2740" y="3332"/>
                    <a:pt x="2740" y="3250"/>
                  </a:cubicBezTo>
                  <a:cubicBezTo>
                    <a:pt x="2740" y="3167"/>
                    <a:pt x="2672" y="3099"/>
                    <a:pt x="2589" y="3099"/>
                  </a:cubicBezTo>
                  <a:cubicBezTo>
                    <a:pt x="2245" y="3099"/>
                    <a:pt x="1901" y="2961"/>
                    <a:pt x="1736" y="2658"/>
                  </a:cubicBezTo>
                  <a:cubicBezTo>
                    <a:pt x="1378" y="2038"/>
                    <a:pt x="1666" y="1405"/>
                    <a:pt x="2162" y="1171"/>
                  </a:cubicBezTo>
                  <a:cubicBezTo>
                    <a:pt x="2176" y="951"/>
                    <a:pt x="2355" y="771"/>
                    <a:pt x="2589" y="771"/>
                  </a:cubicBezTo>
                  <a:close/>
                  <a:moveTo>
                    <a:pt x="2575" y="0"/>
                  </a:moveTo>
                  <a:cubicBezTo>
                    <a:pt x="1157" y="0"/>
                    <a:pt x="1" y="1144"/>
                    <a:pt x="1" y="2561"/>
                  </a:cubicBezTo>
                  <a:cubicBezTo>
                    <a:pt x="1" y="3980"/>
                    <a:pt x="1157" y="5136"/>
                    <a:pt x="2575" y="5136"/>
                  </a:cubicBezTo>
                  <a:cubicBezTo>
                    <a:pt x="3994" y="5136"/>
                    <a:pt x="5150" y="3980"/>
                    <a:pt x="5150" y="2561"/>
                  </a:cubicBezTo>
                  <a:cubicBezTo>
                    <a:pt x="5150" y="1144"/>
                    <a:pt x="3994" y="0"/>
                    <a:pt x="25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4"/>
            <p:cNvSpPr/>
            <p:nvPr/>
          </p:nvSpPr>
          <p:spPr>
            <a:xfrm>
              <a:off x="3293950" y="2047189"/>
              <a:ext cx="126534" cy="41172"/>
            </a:xfrm>
            <a:custGeom>
              <a:avLst/>
              <a:gdLst/>
              <a:ahLst/>
              <a:cxnLst/>
              <a:rect l="l" t="t" r="r" b="b"/>
              <a:pathLst>
                <a:path w="4696" h="1528" extrusionOk="0">
                  <a:moveTo>
                    <a:pt x="0" y="0"/>
                  </a:moveTo>
                  <a:lnTo>
                    <a:pt x="0" y="0"/>
                  </a:lnTo>
                  <a:cubicBezTo>
                    <a:pt x="125" y="303"/>
                    <a:pt x="303" y="564"/>
                    <a:pt x="524" y="784"/>
                  </a:cubicBezTo>
                  <a:cubicBezTo>
                    <a:pt x="620" y="867"/>
                    <a:pt x="703" y="950"/>
                    <a:pt x="813" y="1019"/>
                  </a:cubicBezTo>
                  <a:cubicBezTo>
                    <a:pt x="1240" y="1350"/>
                    <a:pt x="1763" y="1528"/>
                    <a:pt x="2341" y="1528"/>
                  </a:cubicBezTo>
                  <a:cubicBezTo>
                    <a:pt x="2919" y="1528"/>
                    <a:pt x="3457" y="1350"/>
                    <a:pt x="3883" y="1019"/>
                  </a:cubicBezTo>
                  <a:cubicBezTo>
                    <a:pt x="3980" y="950"/>
                    <a:pt x="4076" y="867"/>
                    <a:pt x="4158" y="784"/>
                  </a:cubicBezTo>
                  <a:cubicBezTo>
                    <a:pt x="4379" y="564"/>
                    <a:pt x="4572" y="303"/>
                    <a:pt x="4696" y="0"/>
                  </a:cubicBezTo>
                  <a:lnTo>
                    <a:pt x="4696" y="0"/>
                  </a:lnTo>
                  <a:cubicBezTo>
                    <a:pt x="4063" y="619"/>
                    <a:pt x="3222" y="950"/>
                    <a:pt x="2341" y="950"/>
                  </a:cubicBezTo>
                  <a:cubicBezTo>
                    <a:pt x="1460" y="950"/>
                    <a:pt x="634" y="619"/>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4"/>
            <p:cNvSpPr/>
            <p:nvPr/>
          </p:nvSpPr>
          <p:spPr>
            <a:xfrm>
              <a:off x="3188595" y="2191480"/>
              <a:ext cx="51950" cy="45726"/>
            </a:xfrm>
            <a:custGeom>
              <a:avLst/>
              <a:gdLst/>
              <a:ahLst/>
              <a:cxnLst/>
              <a:rect l="l" t="t" r="r" b="b"/>
              <a:pathLst>
                <a:path w="1928" h="1697" extrusionOk="0">
                  <a:moveTo>
                    <a:pt x="0" y="1"/>
                  </a:moveTo>
                  <a:lnTo>
                    <a:pt x="0" y="717"/>
                  </a:lnTo>
                  <a:cubicBezTo>
                    <a:pt x="0" y="1116"/>
                    <a:pt x="220" y="1488"/>
                    <a:pt x="578" y="1625"/>
                  </a:cubicBezTo>
                  <a:cubicBezTo>
                    <a:pt x="710" y="1674"/>
                    <a:pt x="840" y="1697"/>
                    <a:pt x="964" y="1697"/>
                  </a:cubicBezTo>
                  <a:cubicBezTo>
                    <a:pt x="1501" y="1697"/>
                    <a:pt x="1928" y="1275"/>
                    <a:pt x="1928" y="772"/>
                  </a:cubicBezTo>
                  <a:lnTo>
                    <a:pt x="19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4"/>
            <p:cNvSpPr/>
            <p:nvPr/>
          </p:nvSpPr>
          <p:spPr>
            <a:xfrm>
              <a:off x="3480921" y="2191480"/>
              <a:ext cx="52354" cy="45726"/>
            </a:xfrm>
            <a:custGeom>
              <a:avLst/>
              <a:gdLst/>
              <a:ahLst/>
              <a:cxnLst/>
              <a:rect l="l" t="t" r="r" b="b"/>
              <a:pathLst>
                <a:path w="1943" h="1697" extrusionOk="0">
                  <a:moveTo>
                    <a:pt x="1" y="1"/>
                  </a:moveTo>
                  <a:lnTo>
                    <a:pt x="1" y="717"/>
                  </a:lnTo>
                  <a:cubicBezTo>
                    <a:pt x="1" y="1116"/>
                    <a:pt x="221" y="1488"/>
                    <a:pt x="593" y="1625"/>
                  </a:cubicBezTo>
                  <a:cubicBezTo>
                    <a:pt x="722" y="1674"/>
                    <a:pt x="851" y="1697"/>
                    <a:pt x="974" y="1697"/>
                  </a:cubicBezTo>
                  <a:cubicBezTo>
                    <a:pt x="1507" y="1697"/>
                    <a:pt x="1943" y="1275"/>
                    <a:pt x="1943" y="772"/>
                  </a:cubicBezTo>
                  <a:lnTo>
                    <a:pt x="19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4"/>
            <p:cNvSpPr/>
            <p:nvPr/>
          </p:nvSpPr>
          <p:spPr>
            <a:xfrm>
              <a:off x="3167443" y="2051878"/>
              <a:ext cx="386607" cy="118854"/>
            </a:xfrm>
            <a:custGeom>
              <a:avLst/>
              <a:gdLst/>
              <a:ahLst/>
              <a:cxnLst/>
              <a:rect l="l" t="t" r="r" b="b"/>
              <a:pathLst>
                <a:path w="14348" h="4411" extrusionOk="0">
                  <a:moveTo>
                    <a:pt x="2912" y="1"/>
                  </a:moveTo>
                  <a:cubicBezTo>
                    <a:pt x="1304" y="1"/>
                    <a:pt x="1" y="1210"/>
                    <a:pt x="1" y="2690"/>
                  </a:cubicBezTo>
                  <a:lnTo>
                    <a:pt x="1" y="4067"/>
                  </a:lnTo>
                  <a:cubicBezTo>
                    <a:pt x="1" y="4260"/>
                    <a:pt x="152" y="4411"/>
                    <a:pt x="344" y="4411"/>
                  </a:cubicBezTo>
                  <a:lnTo>
                    <a:pt x="3057" y="4411"/>
                  </a:lnTo>
                  <a:cubicBezTo>
                    <a:pt x="3291" y="4411"/>
                    <a:pt x="3498" y="4218"/>
                    <a:pt x="3498" y="3997"/>
                  </a:cubicBezTo>
                  <a:lnTo>
                    <a:pt x="3498" y="4025"/>
                  </a:lnTo>
                  <a:lnTo>
                    <a:pt x="5481" y="4025"/>
                  </a:lnTo>
                  <a:cubicBezTo>
                    <a:pt x="5879" y="3874"/>
                    <a:pt x="6237" y="3626"/>
                    <a:pt x="6403" y="3241"/>
                  </a:cubicBezTo>
                  <a:lnTo>
                    <a:pt x="7684" y="3241"/>
                  </a:lnTo>
                  <a:cubicBezTo>
                    <a:pt x="7849" y="3626"/>
                    <a:pt x="8193" y="3874"/>
                    <a:pt x="8606" y="4025"/>
                  </a:cubicBezTo>
                  <a:lnTo>
                    <a:pt x="10864" y="4025"/>
                  </a:lnTo>
                  <a:lnTo>
                    <a:pt x="10864" y="3997"/>
                  </a:lnTo>
                  <a:cubicBezTo>
                    <a:pt x="10864" y="4218"/>
                    <a:pt x="11056" y="4411"/>
                    <a:pt x="11304" y="4411"/>
                  </a:cubicBezTo>
                  <a:lnTo>
                    <a:pt x="13935" y="4411"/>
                  </a:lnTo>
                  <a:cubicBezTo>
                    <a:pt x="14168" y="4411"/>
                    <a:pt x="14348" y="4218"/>
                    <a:pt x="14348" y="3984"/>
                  </a:cubicBezTo>
                  <a:lnTo>
                    <a:pt x="14348" y="2690"/>
                  </a:lnTo>
                  <a:cubicBezTo>
                    <a:pt x="14348" y="1205"/>
                    <a:pt x="13055" y="4"/>
                    <a:pt x="11442" y="4"/>
                  </a:cubicBezTo>
                  <a:cubicBezTo>
                    <a:pt x="11423" y="4"/>
                    <a:pt x="11405" y="4"/>
                    <a:pt x="11387" y="5"/>
                  </a:cubicBezTo>
                  <a:cubicBezTo>
                    <a:pt x="11098" y="5"/>
                    <a:pt x="10864" y="267"/>
                    <a:pt x="10864" y="555"/>
                  </a:cubicBezTo>
                  <a:lnTo>
                    <a:pt x="10864" y="913"/>
                  </a:lnTo>
                  <a:lnTo>
                    <a:pt x="10396" y="913"/>
                  </a:lnTo>
                  <a:cubicBezTo>
                    <a:pt x="10300" y="1038"/>
                    <a:pt x="10203" y="1148"/>
                    <a:pt x="10079" y="1258"/>
                  </a:cubicBezTo>
                  <a:cubicBezTo>
                    <a:pt x="9404" y="1891"/>
                    <a:pt x="8495" y="2235"/>
                    <a:pt x="7532" y="2235"/>
                  </a:cubicBezTo>
                  <a:cubicBezTo>
                    <a:pt x="6582" y="2235"/>
                    <a:pt x="5673" y="1891"/>
                    <a:pt x="4998" y="1258"/>
                  </a:cubicBezTo>
                  <a:cubicBezTo>
                    <a:pt x="4875" y="1148"/>
                    <a:pt x="4765" y="1038"/>
                    <a:pt x="4668" y="913"/>
                  </a:cubicBezTo>
                  <a:lnTo>
                    <a:pt x="3498" y="913"/>
                  </a:lnTo>
                  <a:lnTo>
                    <a:pt x="3498" y="460"/>
                  </a:lnTo>
                  <a:cubicBezTo>
                    <a:pt x="3498" y="225"/>
                    <a:pt x="3305" y="19"/>
                    <a:pt x="3071" y="5"/>
                  </a:cubicBezTo>
                  <a:cubicBezTo>
                    <a:pt x="3018" y="2"/>
                    <a:pt x="2965" y="1"/>
                    <a:pt x="2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55"/>
          <p:cNvSpPr txBox="1">
            <a:spLocks noGrp="1"/>
          </p:cNvSpPr>
          <p:nvPr>
            <p:ph type="title"/>
          </p:nvPr>
        </p:nvSpPr>
        <p:spPr>
          <a:xfrm>
            <a:off x="623750" y="453625"/>
            <a:ext cx="3871800" cy="54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Customer </a:t>
            </a:r>
            <a:r>
              <a:rPr lang="en">
                <a:solidFill>
                  <a:schemeClr val="lt1"/>
                </a:solidFill>
              </a:rPr>
              <a:t>profile</a:t>
            </a:r>
            <a:endParaRPr>
              <a:solidFill>
                <a:schemeClr val="lt1"/>
              </a:solidFill>
            </a:endParaRPr>
          </a:p>
        </p:txBody>
      </p:sp>
      <p:sp>
        <p:nvSpPr>
          <p:cNvPr id="882" name="Google Shape;882;p55"/>
          <p:cNvSpPr txBox="1"/>
          <p:nvPr/>
        </p:nvSpPr>
        <p:spPr>
          <a:xfrm>
            <a:off x="720001" y="1129505"/>
            <a:ext cx="1544100" cy="5040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a:latin typeface="Krona One"/>
                <a:ea typeface="Krona One"/>
                <a:cs typeface="Krona One"/>
                <a:sym typeface="Krona One"/>
              </a:rPr>
              <a:t>Gender</a:t>
            </a:r>
            <a:endParaRPr sz="1800">
              <a:solidFill>
                <a:srgbClr val="000000"/>
              </a:solidFill>
              <a:latin typeface="Krona One"/>
              <a:ea typeface="Krona One"/>
              <a:cs typeface="Krona One"/>
              <a:sym typeface="Krona One"/>
            </a:endParaRPr>
          </a:p>
        </p:txBody>
      </p:sp>
      <p:sp>
        <p:nvSpPr>
          <p:cNvPr id="883" name="Google Shape;883;p55"/>
          <p:cNvSpPr txBox="1"/>
          <p:nvPr/>
        </p:nvSpPr>
        <p:spPr>
          <a:xfrm>
            <a:off x="4626170" y="460950"/>
            <a:ext cx="1544100" cy="50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a:latin typeface="Krona One"/>
                <a:ea typeface="Krona One"/>
                <a:cs typeface="Krona One"/>
                <a:sym typeface="Krona One"/>
              </a:rPr>
              <a:t>Ages</a:t>
            </a:r>
            <a:endParaRPr sz="1800">
              <a:solidFill>
                <a:srgbClr val="000000"/>
              </a:solidFill>
              <a:latin typeface="Krona One"/>
              <a:ea typeface="Krona One"/>
              <a:cs typeface="Krona One"/>
              <a:sym typeface="Krona One"/>
            </a:endParaRPr>
          </a:p>
        </p:txBody>
      </p:sp>
      <p:sp>
        <p:nvSpPr>
          <p:cNvPr id="884" name="Google Shape;884;p55"/>
          <p:cNvSpPr txBox="1"/>
          <p:nvPr/>
        </p:nvSpPr>
        <p:spPr>
          <a:xfrm>
            <a:off x="4646110" y="2738105"/>
            <a:ext cx="1544100" cy="50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800">
                <a:latin typeface="Krona One"/>
                <a:ea typeface="Krona One"/>
                <a:cs typeface="Krona One"/>
                <a:sym typeface="Krona One"/>
              </a:rPr>
              <a:t>Interests</a:t>
            </a:r>
            <a:endParaRPr sz="1800">
              <a:solidFill>
                <a:srgbClr val="000000"/>
              </a:solidFill>
              <a:latin typeface="Krona One"/>
              <a:ea typeface="Krona One"/>
              <a:cs typeface="Krona One"/>
              <a:sym typeface="Krona One"/>
            </a:endParaRPr>
          </a:p>
        </p:txBody>
      </p:sp>
      <p:grpSp>
        <p:nvGrpSpPr>
          <p:cNvPr id="885" name="Google Shape;885;p55"/>
          <p:cNvGrpSpPr/>
          <p:nvPr/>
        </p:nvGrpSpPr>
        <p:grpSpPr>
          <a:xfrm>
            <a:off x="720113" y="1914211"/>
            <a:ext cx="782247" cy="720967"/>
            <a:chOff x="2353336" y="2244820"/>
            <a:chExt cx="838601" cy="772907"/>
          </a:xfrm>
        </p:grpSpPr>
        <p:sp>
          <p:nvSpPr>
            <p:cNvPr id="886" name="Google Shape;886;p55"/>
            <p:cNvSpPr/>
            <p:nvPr/>
          </p:nvSpPr>
          <p:spPr>
            <a:xfrm>
              <a:off x="2558832" y="2485042"/>
              <a:ext cx="84054" cy="58617"/>
            </a:xfrm>
            <a:custGeom>
              <a:avLst/>
              <a:gdLst/>
              <a:ahLst/>
              <a:cxnLst/>
              <a:rect l="l" t="t" r="r" b="b"/>
              <a:pathLst>
                <a:path w="3962" h="2763" extrusionOk="0">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5"/>
            <p:cNvSpPr/>
            <p:nvPr/>
          </p:nvSpPr>
          <p:spPr>
            <a:xfrm>
              <a:off x="2806291" y="2592896"/>
              <a:ext cx="113352" cy="78899"/>
            </a:xfrm>
            <a:custGeom>
              <a:avLst/>
              <a:gdLst/>
              <a:ahLst/>
              <a:cxnLst/>
              <a:rect l="l" t="t" r="r" b="b"/>
              <a:pathLst>
                <a:path w="5343" h="3719" extrusionOk="0">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5"/>
            <p:cNvSpPr/>
            <p:nvPr/>
          </p:nvSpPr>
          <p:spPr>
            <a:xfrm>
              <a:off x="2763606" y="2365090"/>
              <a:ext cx="91628" cy="63730"/>
            </a:xfrm>
            <a:custGeom>
              <a:avLst/>
              <a:gdLst/>
              <a:ahLst/>
              <a:cxnLst/>
              <a:rect l="l" t="t" r="r" b="b"/>
              <a:pathLst>
                <a:path w="4319" h="3004" extrusionOk="0">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5"/>
            <p:cNvSpPr/>
            <p:nvPr/>
          </p:nvSpPr>
          <p:spPr>
            <a:xfrm>
              <a:off x="2769483" y="2761555"/>
              <a:ext cx="182576" cy="127184"/>
            </a:xfrm>
            <a:custGeom>
              <a:avLst/>
              <a:gdLst/>
              <a:ahLst/>
              <a:cxnLst/>
              <a:rect l="l" t="t" r="r" b="b"/>
              <a:pathLst>
                <a:path w="8606" h="5995" extrusionOk="0">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5"/>
            <p:cNvSpPr/>
            <p:nvPr/>
          </p:nvSpPr>
          <p:spPr>
            <a:xfrm>
              <a:off x="3013922" y="2477720"/>
              <a:ext cx="178015" cy="124150"/>
            </a:xfrm>
            <a:custGeom>
              <a:avLst/>
              <a:gdLst/>
              <a:ahLst/>
              <a:cxnLst/>
              <a:rect l="l" t="t" r="r" b="b"/>
              <a:pathLst>
                <a:path w="8391" h="5852" extrusionOk="0">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5"/>
            <p:cNvSpPr/>
            <p:nvPr/>
          </p:nvSpPr>
          <p:spPr>
            <a:xfrm>
              <a:off x="2459553" y="2248428"/>
              <a:ext cx="168065" cy="116937"/>
            </a:xfrm>
            <a:custGeom>
              <a:avLst/>
              <a:gdLst/>
              <a:ahLst/>
              <a:cxnLst/>
              <a:rect l="l" t="t" r="r" b="b"/>
              <a:pathLst>
                <a:path w="7922" h="5512" extrusionOk="0">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5"/>
            <p:cNvSpPr/>
            <p:nvPr/>
          </p:nvSpPr>
          <p:spPr>
            <a:xfrm>
              <a:off x="2530220" y="2663330"/>
              <a:ext cx="141271" cy="98480"/>
            </a:xfrm>
            <a:custGeom>
              <a:avLst/>
              <a:gdLst/>
              <a:ahLst/>
              <a:cxnLst/>
              <a:rect l="l" t="t" r="r" b="b"/>
              <a:pathLst>
                <a:path w="6659" h="4642" extrusionOk="0">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5"/>
            <p:cNvSpPr/>
            <p:nvPr/>
          </p:nvSpPr>
          <p:spPr>
            <a:xfrm>
              <a:off x="2504486" y="2943623"/>
              <a:ext cx="106224" cy="74104"/>
            </a:xfrm>
            <a:custGeom>
              <a:avLst/>
              <a:gdLst/>
              <a:ahLst/>
              <a:cxnLst/>
              <a:rect l="l" t="t" r="r" b="b"/>
              <a:pathLst>
                <a:path w="5007" h="3493" extrusionOk="0">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5"/>
            <p:cNvSpPr/>
            <p:nvPr/>
          </p:nvSpPr>
          <p:spPr>
            <a:xfrm>
              <a:off x="2353336" y="2534698"/>
              <a:ext cx="106224" cy="74104"/>
            </a:xfrm>
            <a:custGeom>
              <a:avLst/>
              <a:gdLst/>
              <a:ahLst/>
              <a:cxnLst/>
              <a:rect l="l" t="t" r="r" b="b"/>
              <a:pathLst>
                <a:path w="5007" h="3493" extrusionOk="0">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5"/>
            <p:cNvSpPr/>
            <p:nvPr/>
          </p:nvSpPr>
          <p:spPr>
            <a:xfrm>
              <a:off x="2919647" y="2244820"/>
              <a:ext cx="178015" cy="124150"/>
            </a:xfrm>
            <a:custGeom>
              <a:avLst/>
              <a:gdLst/>
              <a:ahLst/>
              <a:cxnLst/>
              <a:rect l="l" t="t" r="r" b="b"/>
              <a:pathLst>
                <a:path w="8391" h="5852" extrusionOk="0">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6" name="Google Shape;896;p55"/>
          <p:cNvSpPr txBox="1"/>
          <p:nvPr/>
        </p:nvSpPr>
        <p:spPr>
          <a:xfrm>
            <a:off x="2967900" y="2313500"/>
            <a:ext cx="1089000" cy="504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800">
                <a:solidFill>
                  <a:schemeClr val="lt1"/>
                </a:solidFill>
                <a:latin typeface="Krona One"/>
                <a:ea typeface="Krona One"/>
                <a:cs typeface="Krona One"/>
                <a:sym typeface="Krona One"/>
              </a:rPr>
              <a:t>30%</a:t>
            </a:r>
            <a:endParaRPr sz="1800">
              <a:solidFill>
                <a:schemeClr val="lt1"/>
              </a:solidFill>
              <a:latin typeface="Krona One"/>
              <a:ea typeface="Krona One"/>
              <a:cs typeface="Krona One"/>
              <a:sym typeface="Krona One"/>
            </a:endParaRPr>
          </a:p>
        </p:txBody>
      </p:sp>
      <p:grpSp>
        <p:nvGrpSpPr>
          <p:cNvPr id="897" name="Google Shape;897;p55"/>
          <p:cNvGrpSpPr/>
          <p:nvPr/>
        </p:nvGrpSpPr>
        <p:grpSpPr>
          <a:xfrm>
            <a:off x="720113" y="3609393"/>
            <a:ext cx="782247" cy="720967"/>
            <a:chOff x="2353336" y="2244820"/>
            <a:chExt cx="838601" cy="772907"/>
          </a:xfrm>
        </p:grpSpPr>
        <p:sp>
          <p:nvSpPr>
            <p:cNvPr id="898" name="Google Shape;898;p55"/>
            <p:cNvSpPr/>
            <p:nvPr/>
          </p:nvSpPr>
          <p:spPr>
            <a:xfrm>
              <a:off x="2558832" y="2485042"/>
              <a:ext cx="84054" cy="58617"/>
            </a:xfrm>
            <a:custGeom>
              <a:avLst/>
              <a:gdLst/>
              <a:ahLst/>
              <a:cxnLst/>
              <a:rect l="l" t="t" r="r" b="b"/>
              <a:pathLst>
                <a:path w="3962" h="2763" extrusionOk="0">
                  <a:moveTo>
                    <a:pt x="1967" y="1"/>
                  </a:moveTo>
                  <a:cubicBezTo>
                    <a:pt x="1753" y="1"/>
                    <a:pt x="1526" y="58"/>
                    <a:pt x="1295" y="190"/>
                  </a:cubicBezTo>
                  <a:cubicBezTo>
                    <a:pt x="0" y="941"/>
                    <a:pt x="778" y="2762"/>
                    <a:pt x="1975" y="2762"/>
                  </a:cubicBezTo>
                  <a:cubicBezTo>
                    <a:pt x="2191" y="2762"/>
                    <a:pt x="2420" y="2703"/>
                    <a:pt x="2653" y="2568"/>
                  </a:cubicBezTo>
                  <a:cubicBezTo>
                    <a:pt x="3962" y="1826"/>
                    <a:pt x="3171" y="1"/>
                    <a:pt x="1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5"/>
            <p:cNvSpPr/>
            <p:nvPr/>
          </p:nvSpPr>
          <p:spPr>
            <a:xfrm>
              <a:off x="2806291" y="2592896"/>
              <a:ext cx="113352" cy="78899"/>
            </a:xfrm>
            <a:custGeom>
              <a:avLst/>
              <a:gdLst/>
              <a:ahLst/>
              <a:cxnLst/>
              <a:rect l="l" t="t" r="r" b="b"/>
              <a:pathLst>
                <a:path w="5343" h="3719" extrusionOk="0">
                  <a:moveTo>
                    <a:pt x="2659" y="0"/>
                  </a:moveTo>
                  <a:cubicBezTo>
                    <a:pt x="2370" y="0"/>
                    <a:pt x="2062" y="78"/>
                    <a:pt x="1748" y="256"/>
                  </a:cubicBezTo>
                  <a:cubicBezTo>
                    <a:pt x="0" y="1264"/>
                    <a:pt x="1051" y="3718"/>
                    <a:pt x="2674" y="3718"/>
                  </a:cubicBezTo>
                  <a:cubicBezTo>
                    <a:pt x="2966" y="3718"/>
                    <a:pt x="3276" y="3639"/>
                    <a:pt x="3592" y="3458"/>
                  </a:cubicBezTo>
                  <a:cubicBezTo>
                    <a:pt x="5342" y="2459"/>
                    <a:pt x="4287" y="0"/>
                    <a:pt x="26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5"/>
            <p:cNvSpPr/>
            <p:nvPr/>
          </p:nvSpPr>
          <p:spPr>
            <a:xfrm>
              <a:off x="2763606" y="2365090"/>
              <a:ext cx="91628" cy="63730"/>
            </a:xfrm>
            <a:custGeom>
              <a:avLst/>
              <a:gdLst/>
              <a:ahLst/>
              <a:cxnLst/>
              <a:rect l="l" t="t" r="r" b="b"/>
              <a:pathLst>
                <a:path w="4319" h="3004" extrusionOk="0">
                  <a:moveTo>
                    <a:pt x="2156" y="1"/>
                  </a:moveTo>
                  <a:cubicBezTo>
                    <a:pt x="1921" y="1"/>
                    <a:pt x="1672" y="65"/>
                    <a:pt x="1420" y="210"/>
                  </a:cubicBezTo>
                  <a:cubicBezTo>
                    <a:pt x="0" y="1023"/>
                    <a:pt x="848" y="3004"/>
                    <a:pt x="2160" y="3004"/>
                  </a:cubicBezTo>
                  <a:cubicBezTo>
                    <a:pt x="2395" y="3004"/>
                    <a:pt x="2645" y="2940"/>
                    <a:pt x="2900" y="2794"/>
                  </a:cubicBezTo>
                  <a:cubicBezTo>
                    <a:pt x="4319" y="1982"/>
                    <a:pt x="3462" y="1"/>
                    <a:pt x="21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p:nvPr/>
          </p:nvSpPr>
          <p:spPr>
            <a:xfrm>
              <a:off x="2769483" y="2761555"/>
              <a:ext cx="182576" cy="127184"/>
            </a:xfrm>
            <a:custGeom>
              <a:avLst/>
              <a:gdLst/>
              <a:ahLst/>
              <a:cxnLst/>
              <a:rect l="l" t="t" r="r" b="b"/>
              <a:pathLst>
                <a:path w="8606" h="5995" extrusionOk="0">
                  <a:moveTo>
                    <a:pt x="4299" y="1"/>
                  </a:moveTo>
                  <a:cubicBezTo>
                    <a:pt x="3831" y="1"/>
                    <a:pt x="3334" y="129"/>
                    <a:pt x="2828" y="420"/>
                  </a:cubicBezTo>
                  <a:cubicBezTo>
                    <a:pt x="1" y="2035"/>
                    <a:pt x="1698" y="5995"/>
                    <a:pt x="4312" y="5995"/>
                  </a:cubicBezTo>
                  <a:cubicBezTo>
                    <a:pt x="4781" y="5995"/>
                    <a:pt x="5280" y="5867"/>
                    <a:pt x="5788" y="5576"/>
                  </a:cubicBezTo>
                  <a:cubicBezTo>
                    <a:pt x="8606" y="3961"/>
                    <a:pt x="6907" y="1"/>
                    <a:pt x="4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5"/>
            <p:cNvSpPr/>
            <p:nvPr/>
          </p:nvSpPr>
          <p:spPr>
            <a:xfrm>
              <a:off x="3013922" y="2477720"/>
              <a:ext cx="178015" cy="124150"/>
            </a:xfrm>
            <a:custGeom>
              <a:avLst/>
              <a:gdLst/>
              <a:ahLst/>
              <a:cxnLst/>
              <a:rect l="l" t="t" r="r" b="b"/>
              <a:pathLst>
                <a:path w="8391" h="5852" extrusionOk="0">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p:nvPr/>
          </p:nvSpPr>
          <p:spPr>
            <a:xfrm>
              <a:off x="2459553" y="2248428"/>
              <a:ext cx="168065" cy="116937"/>
            </a:xfrm>
            <a:custGeom>
              <a:avLst/>
              <a:gdLst/>
              <a:ahLst/>
              <a:cxnLst/>
              <a:rect l="l" t="t" r="r" b="b"/>
              <a:pathLst>
                <a:path w="7922" h="5512" extrusionOk="0">
                  <a:moveTo>
                    <a:pt x="3957" y="0"/>
                  </a:moveTo>
                  <a:cubicBezTo>
                    <a:pt x="3526" y="0"/>
                    <a:pt x="3068" y="117"/>
                    <a:pt x="2603" y="385"/>
                  </a:cubicBezTo>
                  <a:cubicBezTo>
                    <a:pt x="0" y="1866"/>
                    <a:pt x="1568" y="5511"/>
                    <a:pt x="3969" y="5511"/>
                  </a:cubicBezTo>
                  <a:cubicBezTo>
                    <a:pt x="4399" y="5511"/>
                    <a:pt x="4856" y="5394"/>
                    <a:pt x="5320" y="5127"/>
                  </a:cubicBezTo>
                  <a:cubicBezTo>
                    <a:pt x="7922" y="3636"/>
                    <a:pt x="6356" y="0"/>
                    <a:pt x="39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5"/>
            <p:cNvSpPr/>
            <p:nvPr/>
          </p:nvSpPr>
          <p:spPr>
            <a:xfrm>
              <a:off x="2530220" y="2663330"/>
              <a:ext cx="141271" cy="98480"/>
            </a:xfrm>
            <a:custGeom>
              <a:avLst/>
              <a:gdLst/>
              <a:ahLst/>
              <a:cxnLst/>
              <a:rect l="l" t="t" r="r" b="b"/>
              <a:pathLst>
                <a:path w="6659" h="4642" extrusionOk="0">
                  <a:moveTo>
                    <a:pt x="3314" y="1"/>
                  </a:moveTo>
                  <a:cubicBezTo>
                    <a:pt x="2954" y="1"/>
                    <a:pt x="2572" y="98"/>
                    <a:pt x="2183" y="320"/>
                  </a:cubicBezTo>
                  <a:cubicBezTo>
                    <a:pt x="1" y="1576"/>
                    <a:pt x="1322" y="4642"/>
                    <a:pt x="3344" y="4642"/>
                  </a:cubicBezTo>
                  <a:cubicBezTo>
                    <a:pt x="3704" y="4642"/>
                    <a:pt x="4087" y="4544"/>
                    <a:pt x="4475" y="4322"/>
                  </a:cubicBezTo>
                  <a:cubicBezTo>
                    <a:pt x="6658" y="3066"/>
                    <a:pt x="5336" y="1"/>
                    <a:pt x="3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p:nvPr/>
          </p:nvSpPr>
          <p:spPr>
            <a:xfrm>
              <a:off x="2504486" y="2943623"/>
              <a:ext cx="106224" cy="74104"/>
            </a:xfrm>
            <a:custGeom>
              <a:avLst/>
              <a:gdLst/>
              <a:ahLst/>
              <a:cxnLst/>
              <a:rect l="l" t="t" r="r" b="b"/>
              <a:pathLst>
                <a:path w="5007" h="3493" extrusionOk="0">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5"/>
            <p:cNvSpPr/>
            <p:nvPr/>
          </p:nvSpPr>
          <p:spPr>
            <a:xfrm>
              <a:off x="2353336" y="2534698"/>
              <a:ext cx="106224" cy="74104"/>
            </a:xfrm>
            <a:custGeom>
              <a:avLst/>
              <a:gdLst/>
              <a:ahLst/>
              <a:cxnLst/>
              <a:rect l="l" t="t" r="r" b="b"/>
              <a:pathLst>
                <a:path w="5007" h="3493" extrusionOk="0">
                  <a:moveTo>
                    <a:pt x="2496" y="0"/>
                  </a:moveTo>
                  <a:cubicBezTo>
                    <a:pt x="2223" y="0"/>
                    <a:pt x="1933" y="75"/>
                    <a:pt x="1637" y="244"/>
                  </a:cubicBezTo>
                  <a:cubicBezTo>
                    <a:pt x="1" y="1192"/>
                    <a:pt x="994" y="3493"/>
                    <a:pt x="2518" y="3493"/>
                  </a:cubicBezTo>
                  <a:cubicBezTo>
                    <a:pt x="2790" y="3493"/>
                    <a:pt x="3079" y="3419"/>
                    <a:pt x="3372" y="3253"/>
                  </a:cubicBezTo>
                  <a:cubicBezTo>
                    <a:pt x="5007" y="2307"/>
                    <a:pt x="4018" y="0"/>
                    <a:pt x="2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p:nvPr/>
          </p:nvSpPr>
          <p:spPr>
            <a:xfrm>
              <a:off x="2919647" y="2244820"/>
              <a:ext cx="178015" cy="124150"/>
            </a:xfrm>
            <a:custGeom>
              <a:avLst/>
              <a:gdLst/>
              <a:ahLst/>
              <a:cxnLst/>
              <a:rect l="l" t="t" r="r" b="b"/>
              <a:pathLst>
                <a:path w="8391" h="5852" extrusionOk="0">
                  <a:moveTo>
                    <a:pt x="4188" y="0"/>
                  </a:moveTo>
                  <a:cubicBezTo>
                    <a:pt x="3733" y="0"/>
                    <a:pt x="3249" y="124"/>
                    <a:pt x="2756" y="408"/>
                  </a:cubicBezTo>
                  <a:cubicBezTo>
                    <a:pt x="1" y="1992"/>
                    <a:pt x="1656" y="5851"/>
                    <a:pt x="4205" y="5851"/>
                  </a:cubicBezTo>
                  <a:cubicBezTo>
                    <a:pt x="4662" y="5851"/>
                    <a:pt x="5148" y="5727"/>
                    <a:pt x="5643" y="5442"/>
                  </a:cubicBezTo>
                  <a:cubicBezTo>
                    <a:pt x="8390" y="3868"/>
                    <a:pt x="6731" y="0"/>
                    <a:pt x="41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 name="Google Shape;908;p55"/>
          <p:cNvSpPr txBox="1"/>
          <p:nvPr/>
        </p:nvSpPr>
        <p:spPr>
          <a:xfrm>
            <a:off x="2967900" y="3985450"/>
            <a:ext cx="1089000" cy="504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800">
                <a:solidFill>
                  <a:schemeClr val="lt1"/>
                </a:solidFill>
                <a:latin typeface="Krona One"/>
                <a:ea typeface="Krona One"/>
                <a:cs typeface="Krona One"/>
                <a:sym typeface="Krona One"/>
              </a:rPr>
              <a:t>70%</a:t>
            </a:r>
            <a:endParaRPr sz="1800">
              <a:solidFill>
                <a:schemeClr val="lt1"/>
              </a:solidFill>
              <a:latin typeface="Krona One"/>
              <a:ea typeface="Krona One"/>
              <a:cs typeface="Krona One"/>
              <a:sym typeface="Krona One"/>
            </a:endParaRPr>
          </a:p>
        </p:txBody>
      </p:sp>
      <p:pic>
        <p:nvPicPr>
          <p:cNvPr id="909" name="Google Shape;909;p55"/>
          <p:cNvPicPr preferRelativeResize="0"/>
          <p:nvPr/>
        </p:nvPicPr>
        <p:blipFill rotWithShape="1">
          <a:blip r:embed="rId3">
            <a:alphaModFix/>
          </a:blip>
          <a:srcRect l="46186" t="16321" r="40409" b="60773"/>
          <a:stretch/>
        </p:blipFill>
        <p:spPr>
          <a:xfrm>
            <a:off x="1683873" y="3487435"/>
            <a:ext cx="972300" cy="934800"/>
          </a:xfrm>
          <a:prstGeom prst="ellipse">
            <a:avLst/>
          </a:prstGeom>
          <a:noFill/>
          <a:ln>
            <a:noFill/>
          </a:ln>
        </p:spPr>
      </p:pic>
      <p:pic>
        <p:nvPicPr>
          <p:cNvPr id="910" name="Google Shape;910;p55"/>
          <p:cNvPicPr preferRelativeResize="0"/>
          <p:nvPr/>
        </p:nvPicPr>
        <p:blipFill rotWithShape="1">
          <a:blip r:embed="rId4">
            <a:alphaModFix/>
          </a:blip>
          <a:srcRect l="47805" r="31862" b="65254"/>
          <a:stretch/>
        </p:blipFill>
        <p:spPr>
          <a:xfrm>
            <a:off x="1683873" y="1807172"/>
            <a:ext cx="972300" cy="934800"/>
          </a:xfrm>
          <a:prstGeom prst="ellipse">
            <a:avLst/>
          </a:prstGeom>
          <a:noFill/>
          <a:ln>
            <a:noFill/>
          </a:ln>
        </p:spPr>
      </p:pic>
      <p:sp>
        <p:nvSpPr>
          <p:cNvPr id="911" name="Google Shape;911;p55"/>
          <p:cNvSpPr txBox="1"/>
          <p:nvPr/>
        </p:nvSpPr>
        <p:spPr>
          <a:xfrm>
            <a:off x="6879950" y="3181124"/>
            <a:ext cx="1544100" cy="30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800">
                <a:solidFill>
                  <a:schemeClr val="lt1"/>
                </a:solidFill>
                <a:latin typeface="Krona One"/>
                <a:ea typeface="Krona One"/>
                <a:cs typeface="Krona One"/>
                <a:sym typeface="Krona One"/>
              </a:rPr>
              <a:t>35%</a:t>
            </a:r>
            <a:endParaRPr sz="1800">
              <a:solidFill>
                <a:schemeClr val="lt1"/>
              </a:solidFill>
              <a:latin typeface="Krona One"/>
              <a:ea typeface="Krona One"/>
              <a:cs typeface="Krona One"/>
              <a:sym typeface="Krona One"/>
            </a:endParaRPr>
          </a:p>
        </p:txBody>
      </p:sp>
      <p:sp>
        <p:nvSpPr>
          <p:cNvPr id="912" name="Google Shape;912;p55"/>
          <p:cNvSpPr txBox="1"/>
          <p:nvPr/>
        </p:nvSpPr>
        <p:spPr>
          <a:xfrm>
            <a:off x="4626174" y="3181127"/>
            <a:ext cx="2184000" cy="30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a:solidFill>
                  <a:schemeClr val="dk1"/>
                </a:solidFill>
                <a:latin typeface="Work Sans"/>
                <a:ea typeface="Work Sans"/>
                <a:cs typeface="Work Sans"/>
                <a:sym typeface="Work Sans"/>
              </a:rPr>
              <a:t>Music</a:t>
            </a:r>
            <a:endParaRPr>
              <a:solidFill>
                <a:schemeClr val="dk1"/>
              </a:solidFill>
              <a:latin typeface="Work Sans"/>
              <a:ea typeface="Work Sans"/>
              <a:cs typeface="Work Sans"/>
              <a:sym typeface="Work Sans"/>
            </a:endParaRPr>
          </a:p>
        </p:txBody>
      </p:sp>
      <p:sp>
        <p:nvSpPr>
          <p:cNvPr id="913" name="Google Shape;913;p55"/>
          <p:cNvSpPr txBox="1"/>
          <p:nvPr/>
        </p:nvSpPr>
        <p:spPr>
          <a:xfrm>
            <a:off x="6879950" y="3689949"/>
            <a:ext cx="1544100" cy="296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800">
                <a:solidFill>
                  <a:schemeClr val="lt1"/>
                </a:solidFill>
                <a:latin typeface="Krona One"/>
                <a:ea typeface="Krona One"/>
                <a:cs typeface="Krona One"/>
                <a:sym typeface="Krona One"/>
              </a:rPr>
              <a:t>50%</a:t>
            </a:r>
            <a:endParaRPr sz="1800">
              <a:solidFill>
                <a:schemeClr val="lt1"/>
              </a:solidFill>
              <a:latin typeface="Krona One"/>
              <a:ea typeface="Krona One"/>
              <a:cs typeface="Krona One"/>
              <a:sym typeface="Krona One"/>
            </a:endParaRPr>
          </a:p>
        </p:txBody>
      </p:sp>
      <p:sp>
        <p:nvSpPr>
          <p:cNvPr id="914" name="Google Shape;914;p55"/>
          <p:cNvSpPr txBox="1"/>
          <p:nvPr/>
        </p:nvSpPr>
        <p:spPr>
          <a:xfrm>
            <a:off x="4626174" y="3689951"/>
            <a:ext cx="2184000" cy="29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a:solidFill>
                  <a:schemeClr val="dk1"/>
                </a:solidFill>
                <a:latin typeface="Work Sans"/>
                <a:ea typeface="Work Sans"/>
                <a:cs typeface="Work Sans"/>
                <a:sym typeface="Work Sans"/>
              </a:rPr>
              <a:t>Nature</a:t>
            </a:r>
            <a:endParaRPr>
              <a:solidFill>
                <a:schemeClr val="dk1"/>
              </a:solidFill>
              <a:latin typeface="Work Sans"/>
              <a:ea typeface="Work Sans"/>
              <a:cs typeface="Work Sans"/>
              <a:sym typeface="Work Sans"/>
            </a:endParaRPr>
          </a:p>
        </p:txBody>
      </p:sp>
      <p:sp>
        <p:nvSpPr>
          <p:cNvPr id="915" name="Google Shape;915;p55"/>
          <p:cNvSpPr txBox="1"/>
          <p:nvPr/>
        </p:nvSpPr>
        <p:spPr>
          <a:xfrm>
            <a:off x="6879950" y="4192749"/>
            <a:ext cx="1544100" cy="296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800">
                <a:solidFill>
                  <a:schemeClr val="lt1"/>
                </a:solidFill>
                <a:latin typeface="Krona One"/>
                <a:ea typeface="Krona One"/>
                <a:cs typeface="Krona One"/>
                <a:sym typeface="Krona One"/>
              </a:rPr>
              <a:t>90%</a:t>
            </a:r>
            <a:endParaRPr sz="1800">
              <a:solidFill>
                <a:schemeClr val="lt1"/>
              </a:solidFill>
              <a:latin typeface="Krona One"/>
              <a:ea typeface="Krona One"/>
              <a:cs typeface="Krona One"/>
              <a:sym typeface="Krona One"/>
            </a:endParaRPr>
          </a:p>
        </p:txBody>
      </p:sp>
      <p:sp>
        <p:nvSpPr>
          <p:cNvPr id="916" name="Google Shape;916;p55"/>
          <p:cNvSpPr txBox="1"/>
          <p:nvPr/>
        </p:nvSpPr>
        <p:spPr>
          <a:xfrm>
            <a:off x="4626174" y="4192752"/>
            <a:ext cx="2184000" cy="29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a:solidFill>
                  <a:schemeClr val="dk1"/>
                </a:solidFill>
                <a:latin typeface="Work Sans"/>
                <a:ea typeface="Work Sans"/>
                <a:cs typeface="Work Sans"/>
                <a:sym typeface="Work Sans"/>
              </a:rPr>
              <a:t>Environment</a:t>
            </a:r>
            <a:endParaRPr>
              <a:solidFill>
                <a:schemeClr val="dk1"/>
              </a:solidFill>
              <a:latin typeface="Work Sans"/>
              <a:ea typeface="Work Sans"/>
              <a:cs typeface="Work Sans"/>
              <a:sym typeface="Work Sans"/>
            </a:endParaRPr>
          </a:p>
        </p:txBody>
      </p:sp>
      <p:grpSp>
        <p:nvGrpSpPr>
          <p:cNvPr id="917" name="Google Shape;917;p55"/>
          <p:cNvGrpSpPr/>
          <p:nvPr/>
        </p:nvGrpSpPr>
        <p:grpSpPr>
          <a:xfrm>
            <a:off x="4695950" y="3585666"/>
            <a:ext cx="3728100" cy="0"/>
            <a:chOff x="4695950" y="3585666"/>
            <a:chExt cx="3728100" cy="0"/>
          </a:xfrm>
        </p:grpSpPr>
        <p:cxnSp>
          <p:nvCxnSpPr>
            <p:cNvPr id="918" name="Google Shape;918;p55"/>
            <p:cNvCxnSpPr/>
            <p:nvPr/>
          </p:nvCxnSpPr>
          <p:spPr>
            <a:xfrm>
              <a:off x="4695950" y="3585666"/>
              <a:ext cx="3728100" cy="0"/>
            </a:xfrm>
            <a:prstGeom prst="straightConnector1">
              <a:avLst/>
            </a:prstGeom>
            <a:noFill/>
            <a:ln w="28575" cap="flat" cmpd="sng">
              <a:solidFill>
                <a:schemeClr val="lt1"/>
              </a:solidFill>
              <a:prstDash val="solid"/>
              <a:round/>
              <a:headEnd type="none" w="med" len="med"/>
              <a:tailEnd type="none" w="med" len="med"/>
            </a:ln>
          </p:spPr>
        </p:cxnSp>
        <p:cxnSp>
          <p:nvCxnSpPr>
            <p:cNvPr id="919" name="Google Shape;919;p55"/>
            <p:cNvCxnSpPr/>
            <p:nvPr/>
          </p:nvCxnSpPr>
          <p:spPr>
            <a:xfrm>
              <a:off x="4695950" y="3585666"/>
              <a:ext cx="1028100" cy="0"/>
            </a:xfrm>
            <a:prstGeom prst="straightConnector1">
              <a:avLst/>
            </a:prstGeom>
            <a:noFill/>
            <a:ln w="28575" cap="flat" cmpd="sng">
              <a:solidFill>
                <a:schemeClr val="accent2"/>
              </a:solidFill>
              <a:prstDash val="solid"/>
              <a:round/>
              <a:headEnd type="none" w="med" len="med"/>
              <a:tailEnd type="none" w="med" len="med"/>
            </a:ln>
          </p:spPr>
        </p:cxnSp>
      </p:grpSp>
      <p:grpSp>
        <p:nvGrpSpPr>
          <p:cNvPr id="920" name="Google Shape;920;p55"/>
          <p:cNvGrpSpPr/>
          <p:nvPr/>
        </p:nvGrpSpPr>
        <p:grpSpPr>
          <a:xfrm>
            <a:off x="4695950" y="4094016"/>
            <a:ext cx="3728100" cy="0"/>
            <a:chOff x="4695950" y="4094016"/>
            <a:chExt cx="3728100" cy="0"/>
          </a:xfrm>
        </p:grpSpPr>
        <p:cxnSp>
          <p:nvCxnSpPr>
            <p:cNvPr id="921" name="Google Shape;921;p55"/>
            <p:cNvCxnSpPr/>
            <p:nvPr/>
          </p:nvCxnSpPr>
          <p:spPr>
            <a:xfrm>
              <a:off x="4695950" y="4094016"/>
              <a:ext cx="3728100" cy="0"/>
            </a:xfrm>
            <a:prstGeom prst="straightConnector1">
              <a:avLst/>
            </a:prstGeom>
            <a:noFill/>
            <a:ln w="28575" cap="flat" cmpd="sng">
              <a:solidFill>
                <a:schemeClr val="lt1"/>
              </a:solidFill>
              <a:prstDash val="solid"/>
              <a:round/>
              <a:headEnd type="none" w="med" len="med"/>
              <a:tailEnd type="none" w="med" len="med"/>
            </a:ln>
          </p:spPr>
        </p:cxnSp>
        <p:cxnSp>
          <p:nvCxnSpPr>
            <p:cNvPr id="922" name="Google Shape;922;p55"/>
            <p:cNvCxnSpPr/>
            <p:nvPr/>
          </p:nvCxnSpPr>
          <p:spPr>
            <a:xfrm>
              <a:off x="4695950" y="4094016"/>
              <a:ext cx="1893000" cy="0"/>
            </a:xfrm>
            <a:prstGeom prst="straightConnector1">
              <a:avLst/>
            </a:prstGeom>
            <a:noFill/>
            <a:ln w="28575" cap="flat" cmpd="sng">
              <a:solidFill>
                <a:schemeClr val="accent2"/>
              </a:solidFill>
              <a:prstDash val="solid"/>
              <a:round/>
              <a:headEnd type="none" w="med" len="med"/>
              <a:tailEnd type="none" w="med" len="med"/>
            </a:ln>
          </p:spPr>
        </p:cxnSp>
      </p:grpSp>
      <p:grpSp>
        <p:nvGrpSpPr>
          <p:cNvPr id="923" name="Google Shape;923;p55"/>
          <p:cNvGrpSpPr/>
          <p:nvPr/>
        </p:nvGrpSpPr>
        <p:grpSpPr>
          <a:xfrm>
            <a:off x="4695950" y="4587591"/>
            <a:ext cx="3728100" cy="0"/>
            <a:chOff x="4695950" y="4587591"/>
            <a:chExt cx="3728100" cy="0"/>
          </a:xfrm>
        </p:grpSpPr>
        <p:cxnSp>
          <p:nvCxnSpPr>
            <p:cNvPr id="924" name="Google Shape;924;p55"/>
            <p:cNvCxnSpPr/>
            <p:nvPr/>
          </p:nvCxnSpPr>
          <p:spPr>
            <a:xfrm>
              <a:off x="4695950" y="4587591"/>
              <a:ext cx="3728100" cy="0"/>
            </a:xfrm>
            <a:prstGeom prst="straightConnector1">
              <a:avLst/>
            </a:prstGeom>
            <a:noFill/>
            <a:ln w="28575" cap="flat" cmpd="sng">
              <a:solidFill>
                <a:schemeClr val="lt1"/>
              </a:solidFill>
              <a:prstDash val="solid"/>
              <a:round/>
              <a:headEnd type="none" w="med" len="med"/>
              <a:tailEnd type="none" w="med" len="med"/>
            </a:ln>
          </p:spPr>
        </p:cxnSp>
        <p:cxnSp>
          <p:nvCxnSpPr>
            <p:cNvPr id="925" name="Google Shape;925;p55"/>
            <p:cNvCxnSpPr/>
            <p:nvPr/>
          </p:nvCxnSpPr>
          <p:spPr>
            <a:xfrm>
              <a:off x="4695950" y="4587591"/>
              <a:ext cx="3138900" cy="0"/>
            </a:xfrm>
            <a:prstGeom prst="straightConnector1">
              <a:avLst/>
            </a:prstGeom>
            <a:noFill/>
            <a:ln w="28575" cap="flat" cmpd="sng">
              <a:solidFill>
                <a:schemeClr val="accent2"/>
              </a:solidFill>
              <a:prstDash val="solid"/>
              <a:round/>
              <a:headEnd type="none" w="med" len="med"/>
              <a:tailEnd type="none" w="med" len="med"/>
            </a:ln>
          </p:spPr>
        </p:cxnSp>
      </p:grpSp>
      <p:sp>
        <p:nvSpPr>
          <p:cNvPr id="926" name="Google Shape;926;p55"/>
          <p:cNvSpPr txBox="1"/>
          <p:nvPr/>
        </p:nvSpPr>
        <p:spPr>
          <a:xfrm>
            <a:off x="4645148" y="2289475"/>
            <a:ext cx="3728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Work Sans"/>
                <a:ea typeface="Work Sans"/>
                <a:cs typeface="Work Sans"/>
                <a:sym typeface="Work Sans"/>
              </a:rPr>
              <a:t>Follow the link in the graph to modify its data and then paste the new one here. </a:t>
            </a:r>
            <a:r>
              <a:rPr lang="en" sz="1000" b="1">
                <a:solidFill>
                  <a:schemeClr val="dk1"/>
                </a:solidFill>
                <a:uFill>
                  <a:noFill/>
                </a:uFill>
                <a:latin typeface="Work Sans"/>
                <a:ea typeface="Work Sans"/>
                <a:cs typeface="Work Sans"/>
                <a:sym typeface="Work Sans"/>
                <a:hlinkClick r:id="rId5">
                  <a:extLst>
                    <a:ext uri="{A12FA001-AC4F-418D-AE19-62706E023703}">
                      <ahyp:hlinkClr xmlns:ahyp="http://schemas.microsoft.com/office/drawing/2018/hyperlinkcolor" val="tx"/>
                    </a:ext>
                  </a:extLst>
                </a:hlinkClick>
              </a:rPr>
              <a:t>For more info, click here</a:t>
            </a:r>
            <a:endParaRPr sz="1000">
              <a:solidFill>
                <a:schemeClr val="dk1"/>
              </a:solidFill>
              <a:latin typeface="Work Sans"/>
              <a:ea typeface="Work Sans"/>
              <a:cs typeface="Work Sans"/>
              <a:sym typeface="Work Sans"/>
            </a:endParaRPr>
          </a:p>
        </p:txBody>
      </p:sp>
      <p:sp>
        <p:nvSpPr>
          <p:cNvPr id="927" name="Google Shape;927;p55"/>
          <p:cNvSpPr txBox="1"/>
          <p:nvPr/>
        </p:nvSpPr>
        <p:spPr>
          <a:xfrm>
            <a:off x="7403900" y="769238"/>
            <a:ext cx="1028100" cy="30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800">
                <a:solidFill>
                  <a:schemeClr val="lt1"/>
                </a:solidFill>
                <a:latin typeface="Krona One"/>
                <a:ea typeface="Krona One"/>
                <a:cs typeface="Krona One"/>
                <a:sym typeface="Krona One"/>
              </a:rPr>
              <a:t>30%</a:t>
            </a:r>
            <a:endParaRPr sz="1800">
              <a:solidFill>
                <a:schemeClr val="lt1"/>
              </a:solidFill>
              <a:latin typeface="Krona One"/>
              <a:ea typeface="Krona One"/>
              <a:cs typeface="Krona One"/>
              <a:sym typeface="Krona One"/>
            </a:endParaRPr>
          </a:p>
        </p:txBody>
      </p:sp>
      <p:cxnSp>
        <p:nvCxnSpPr>
          <p:cNvPr id="928" name="Google Shape;928;p55"/>
          <p:cNvCxnSpPr/>
          <p:nvPr/>
        </p:nvCxnSpPr>
        <p:spPr>
          <a:xfrm>
            <a:off x="6248075" y="1173775"/>
            <a:ext cx="2184000" cy="0"/>
          </a:xfrm>
          <a:prstGeom prst="straightConnector1">
            <a:avLst/>
          </a:prstGeom>
          <a:noFill/>
          <a:ln w="28575" cap="flat" cmpd="sng">
            <a:solidFill>
              <a:schemeClr val="lt1"/>
            </a:solidFill>
            <a:prstDash val="solid"/>
            <a:round/>
            <a:headEnd type="none" w="med" len="med"/>
            <a:tailEnd type="none" w="med" len="med"/>
          </a:ln>
        </p:spPr>
      </p:cxnSp>
      <p:sp>
        <p:nvSpPr>
          <p:cNvPr id="929" name="Google Shape;929;p55"/>
          <p:cNvSpPr txBox="1"/>
          <p:nvPr/>
        </p:nvSpPr>
        <p:spPr>
          <a:xfrm>
            <a:off x="6159400" y="769250"/>
            <a:ext cx="699600" cy="30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a:solidFill>
                  <a:schemeClr val="dk1"/>
                </a:solidFill>
                <a:latin typeface="Work Sans"/>
                <a:ea typeface="Work Sans"/>
                <a:cs typeface="Work Sans"/>
                <a:sym typeface="Work Sans"/>
              </a:rPr>
              <a:t>16-25</a:t>
            </a:r>
            <a:endParaRPr>
              <a:solidFill>
                <a:schemeClr val="dk1"/>
              </a:solidFill>
              <a:latin typeface="Work Sans"/>
              <a:ea typeface="Work Sans"/>
              <a:cs typeface="Work Sans"/>
              <a:sym typeface="Work Sans"/>
            </a:endParaRPr>
          </a:p>
        </p:txBody>
      </p:sp>
      <p:sp>
        <p:nvSpPr>
          <p:cNvPr id="930" name="Google Shape;930;p55"/>
          <p:cNvSpPr txBox="1"/>
          <p:nvPr/>
        </p:nvSpPr>
        <p:spPr>
          <a:xfrm>
            <a:off x="7403900" y="1272038"/>
            <a:ext cx="1028100" cy="30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800">
                <a:solidFill>
                  <a:schemeClr val="lt1"/>
                </a:solidFill>
                <a:latin typeface="Krona One"/>
                <a:ea typeface="Krona One"/>
                <a:cs typeface="Krona One"/>
                <a:sym typeface="Krona One"/>
              </a:rPr>
              <a:t>70%</a:t>
            </a:r>
            <a:endParaRPr sz="1800">
              <a:solidFill>
                <a:schemeClr val="lt1"/>
              </a:solidFill>
              <a:latin typeface="Krona One"/>
              <a:ea typeface="Krona One"/>
              <a:cs typeface="Krona One"/>
              <a:sym typeface="Krona One"/>
            </a:endParaRPr>
          </a:p>
        </p:txBody>
      </p:sp>
      <p:cxnSp>
        <p:nvCxnSpPr>
          <p:cNvPr id="931" name="Google Shape;931;p55"/>
          <p:cNvCxnSpPr/>
          <p:nvPr/>
        </p:nvCxnSpPr>
        <p:spPr>
          <a:xfrm>
            <a:off x="6248075" y="1676575"/>
            <a:ext cx="2184000" cy="0"/>
          </a:xfrm>
          <a:prstGeom prst="straightConnector1">
            <a:avLst/>
          </a:prstGeom>
          <a:noFill/>
          <a:ln w="28575" cap="flat" cmpd="sng">
            <a:solidFill>
              <a:schemeClr val="lt1"/>
            </a:solidFill>
            <a:prstDash val="solid"/>
            <a:round/>
            <a:headEnd type="none" w="med" len="med"/>
            <a:tailEnd type="none" w="med" len="med"/>
          </a:ln>
        </p:spPr>
      </p:cxnSp>
      <p:sp>
        <p:nvSpPr>
          <p:cNvPr id="932" name="Google Shape;932;p55"/>
          <p:cNvSpPr txBox="1"/>
          <p:nvPr/>
        </p:nvSpPr>
        <p:spPr>
          <a:xfrm>
            <a:off x="6159400" y="1272050"/>
            <a:ext cx="699600" cy="30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a:solidFill>
                  <a:schemeClr val="dk1"/>
                </a:solidFill>
                <a:latin typeface="Work Sans"/>
                <a:ea typeface="Work Sans"/>
                <a:cs typeface="Work Sans"/>
                <a:sym typeface="Work Sans"/>
              </a:rPr>
              <a:t>26-35</a:t>
            </a:r>
            <a:endParaRPr>
              <a:solidFill>
                <a:schemeClr val="dk1"/>
              </a:solidFill>
              <a:latin typeface="Work Sans"/>
              <a:ea typeface="Work Sans"/>
              <a:cs typeface="Work Sans"/>
              <a:sym typeface="Work Sans"/>
            </a:endParaRPr>
          </a:p>
        </p:txBody>
      </p:sp>
      <p:sp>
        <p:nvSpPr>
          <p:cNvPr id="933" name="Google Shape;933;p55"/>
          <p:cNvSpPr txBox="1"/>
          <p:nvPr/>
        </p:nvSpPr>
        <p:spPr>
          <a:xfrm>
            <a:off x="7403900" y="1813363"/>
            <a:ext cx="1028100" cy="306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1800">
                <a:solidFill>
                  <a:schemeClr val="lt1"/>
                </a:solidFill>
                <a:latin typeface="Krona One"/>
                <a:ea typeface="Krona One"/>
                <a:cs typeface="Krona One"/>
                <a:sym typeface="Krona One"/>
              </a:rPr>
              <a:t>10%</a:t>
            </a:r>
            <a:endParaRPr sz="1800">
              <a:solidFill>
                <a:schemeClr val="lt1"/>
              </a:solidFill>
              <a:latin typeface="Krona One"/>
              <a:ea typeface="Krona One"/>
              <a:cs typeface="Krona One"/>
              <a:sym typeface="Krona One"/>
            </a:endParaRPr>
          </a:p>
        </p:txBody>
      </p:sp>
      <p:cxnSp>
        <p:nvCxnSpPr>
          <p:cNvPr id="934" name="Google Shape;934;p55"/>
          <p:cNvCxnSpPr/>
          <p:nvPr/>
        </p:nvCxnSpPr>
        <p:spPr>
          <a:xfrm>
            <a:off x="6248075" y="2217900"/>
            <a:ext cx="2184000" cy="0"/>
          </a:xfrm>
          <a:prstGeom prst="straightConnector1">
            <a:avLst/>
          </a:prstGeom>
          <a:noFill/>
          <a:ln w="28575" cap="flat" cmpd="sng">
            <a:solidFill>
              <a:schemeClr val="lt1"/>
            </a:solidFill>
            <a:prstDash val="solid"/>
            <a:round/>
            <a:headEnd type="none" w="med" len="med"/>
            <a:tailEnd type="none" w="med" len="med"/>
          </a:ln>
        </p:spPr>
      </p:cxnSp>
      <p:sp>
        <p:nvSpPr>
          <p:cNvPr id="935" name="Google Shape;935;p55"/>
          <p:cNvSpPr txBox="1"/>
          <p:nvPr/>
        </p:nvSpPr>
        <p:spPr>
          <a:xfrm>
            <a:off x="6159400" y="1813375"/>
            <a:ext cx="699600" cy="306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a:solidFill>
                  <a:schemeClr val="dk1"/>
                </a:solidFill>
                <a:latin typeface="Work Sans"/>
                <a:ea typeface="Work Sans"/>
                <a:cs typeface="Work Sans"/>
                <a:sym typeface="Work Sans"/>
              </a:rPr>
              <a:t>36-45</a:t>
            </a:r>
            <a:endParaRPr>
              <a:solidFill>
                <a:schemeClr val="dk1"/>
              </a:solidFill>
              <a:latin typeface="Work Sans"/>
              <a:ea typeface="Work Sans"/>
              <a:cs typeface="Work Sans"/>
              <a:sym typeface="Work Sans"/>
            </a:endParaRPr>
          </a:p>
        </p:txBody>
      </p:sp>
      <p:pic>
        <p:nvPicPr>
          <p:cNvPr id="936" name="Google Shape;936;p55" title="Chart">
            <a:hlinkClick r:id="rId6"/>
          </p:cNvPr>
          <p:cNvPicPr preferRelativeResize="0"/>
          <p:nvPr/>
        </p:nvPicPr>
        <p:blipFill rotWithShape="1">
          <a:blip r:embed="rId7">
            <a:alphaModFix/>
          </a:blip>
          <a:srcRect l="20723" r="20717"/>
          <a:stretch/>
        </p:blipFill>
        <p:spPr>
          <a:xfrm>
            <a:off x="4645150" y="957600"/>
            <a:ext cx="1262058" cy="1332651"/>
          </a:xfrm>
          <a:prstGeom prst="rect">
            <a:avLst/>
          </a:prstGeom>
          <a:noFill/>
          <a:ln>
            <a:noFill/>
          </a:ln>
        </p:spPr>
      </p:pic>
      <p:sp>
        <p:nvSpPr>
          <p:cNvPr id="937" name="Google Shape;937;p55"/>
          <p:cNvSpPr txBox="1"/>
          <p:nvPr/>
        </p:nvSpPr>
        <p:spPr>
          <a:xfrm>
            <a:off x="2656175" y="2039525"/>
            <a:ext cx="1400700" cy="403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a:solidFill>
                  <a:schemeClr val="dk1"/>
                </a:solidFill>
                <a:latin typeface="Work Sans"/>
                <a:ea typeface="Work Sans"/>
                <a:cs typeface="Work Sans"/>
                <a:sym typeface="Work Sans"/>
              </a:rPr>
              <a:t>Women</a:t>
            </a:r>
            <a:endParaRPr>
              <a:solidFill>
                <a:schemeClr val="dk1"/>
              </a:solidFill>
              <a:latin typeface="Work Sans"/>
              <a:ea typeface="Work Sans"/>
              <a:cs typeface="Work Sans"/>
              <a:sym typeface="Work Sans"/>
            </a:endParaRPr>
          </a:p>
        </p:txBody>
      </p:sp>
      <p:sp>
        <p:nvSpPr>
          <p:cNvPr id="938" name="Google Shape;938;p55"/>
          <p:cNvSpPr txBox="1"/>
          <p:nvPr/>
        </p:nvSpPr>
        <p:spPr>
          <a:xfrm>
            <a:off x="2656175" y="3716221"/>
            <a:ext cx="1400700" cy="403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a:solidFill>
                  <a:schemeClr val="dk1"/>
                </a:solidFill>
                <a:latin typeface="Work Sans"/>
                <a:ea typeface="Work Sans"/>
                <a:cs typeface="Work Sans"/>
                <a:sym typeface="Work Sans"/>
              </a:rPr>
              <a:t>Men</a:t>
            </a:r>
            <a:endParaRPr>
              <a:solidFill>
                <a:schemeClr val="dk1"/>
              </a:solidFill>
              <a:latin typeface="Work Sans"/>
              <a:ea typeface="Work Sans"/>
              <a:cs typeface="Work Sans"/>
              <a:sym typeface="Work Sans"/>
            </a:endParaRPr>
          </a:p>
        </p:txBody>
      </p:sp>
      <p:grpSp>
        <p:nvGrpSpPr>
          <p:cNvPr id="939" name="Google Shape;939;p55"/>
          <p:cNvGrpSpPr/>
          <p:nvPr/>
        </p:nvGrpSpPr>
        <p:grpSpPr>
          <a:xfrm>
            <a:off x="720125" y="2907166"/>
            <a:ext cx="3336000" cy="0"/>
            <a:chOff x="4695950" y="4094016"/>
            <a:chExt cx="3336000" cy="0"/>
          </a:xfrm>
        </p:grpSpPr>
        <p:cxnSp>
          <p:nvCxnSpPr>
            <p:cNvPr id="940" name="Google Shape;940;p55"/>
            <p:cNvCxnSpPr/>
            <p:nvPr/>
          </p:nvCxnSpPr>
          <p:spPr>
            <a:xfrm>
              <a:off x="4695950" y="4094016"/>
              <a:ext cx="3336000" cy="0"/>
            </a:xfrm>
            <a:prstGeom prst="straightConnector1">
              <a:avLst/>
            </a:prstGeom>
            <a:noFill/>
            <a:ln w="28575" cap="flat" cmpd="sng">
              <a:solidFill>
                <a:schemeClr val="lt1"/>
              </a:solidFill>
              <a:prstDash val="solid"/>
              <a:round/>
              <a:headEnd type="none" w="med" len="med"/>
              <a:tailEnd type="none" w="med" len="med"/>
            </a:ln>
          </p:spPr>
        </p:cxnSp>
        <p:cxnSp>
          <p:nvCxnSpPr>
            <p:cNvPr id="941" name="Google Shape;941;p55"/>
            <p:cNvCxnSpPr/>
            <p:nvPr/>
          </p:nvCxnSpPr>
          <p:spPr>
            <a:xfrm>
              <a:off x="4695950" y="4094016"/>
              <a:ext cx="958500" cy="0"/>
            </a:xfrm>
            <a:prstGeom prst="straightConnector1">
              <a:avLst/>
            </a:prstGeom>
            <a:noFill/>
            <a:ln w="28575" cap="flat" cmpd="sng">
              <a:solidFill>
                <a:schemeClr val="accent2"/>
              </a:solidFill>
              <a:prstDash val="solid"/>
              <a:round/>
              <a:headEnd type="none" w="med" len="med"/>
              <a:tailEnd type="none" w="med" len="med"/>
            </a:ln>
          </p:spPr>
        </p:cxnSp>
      </p:grpSp>
      <p:grpSp>
        <p:nvGrpSpPr>
          <p:cNvPr id="942" name="Google Shape;942;p55"/>
          <p:cNvGrpSpPr/>
          <p:nvPr/>
        </p:nvGrpSpPr>
        <p:grpSpPr>
          <a:xfrm>
            <a:off x="720125" y="4587604"/>
            <a:ext cx="3336000" cy="1200"/>
            <a:chOff x="4695950" y="4094016"/>
            <a:chExt cx="3336000" cy="1200"/>
          </a:xfrm>
        </p:grpSpPr>
        <p:cxnSp>
          <p:nvCxnSpPr>
            <p:cNvPr id="943" name="Google Shape;943;p55"/>
            <p:cNvCxnSpPr/>
            <p:nvPr/>
          </p:nvCxnSpPr>
          <p:spPr>
            <a:xfrm>
              <a:off x="4695950" y="4094016"/>
              <a:ext cx="3336000" cy="0"/>
            </a:xfrm>
            <a:prstGeom prst="straightConnector1">
              <a:avLst/>
            </a:prstGeom>
            <a:noFill/>
            <a:ln w="28575" cap="flat" cmpd="sng">
              <a:solidFill>
                <a:schemeClr val="lt1"/>
              </a:solidFill>
              <a:prstDash val="solid"/>
              <a:round/>
              <a:headEnd type="none" w="med" len="med"/>
              <a:tailEnd type="none" w="med" len="med"/>
            </a:ln>
          </p:spPr>
        </p:cxnSp>
        <p:cxnSp>
          <p:nvCxnSpPr>
            <p:cNvPr id="944" name="Google Shape;944;p55"/>
            <p:cNvCxnSpPr/>
            <p:nvPr/>
          </p:nvCxnSpPr>
          <p:spPr>
            <a:xfrm>
              <a:off x="4695950" y="4094016"/>
              <a:ext cx="2330100" cy="1200"/>
            </a:xfrm>
            <a:prstGeom prst="straightConnector1">
              <a:avLst/>
            </a:prstGeom>
            <a:noFill/>
            <a:ln w="28575" cap="flat" cmpd="sng">
              <a:solidFill>
                <a:schemeClr val="accent2"/>
              </a:solidFill>
              <a:prstDash val="solid"/>
              <a:round/>
              <a:headEnd type="none" w="med" len="med"/>
              <a:tailEnd type="none" w="med" len="med"/>
            </a:ln>
          </p:spPr>
        </p:cxn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56"/>
          <p:cNvSpPr txBox="1">
            <a:spLocks noGrp="1"/>
          </p:cNvSpPr>
          <p:nvPr>
            <p:ph type="subTitle" idx="1"/>
          </p:nvPr>
        </p:nvSpPr>
        <p:spPr>
          <a:xfrm>
            <a:off x="620320" y="2238450"/>
            <a:ext cx="2459700" cy="123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sp>
        <p:nvSpPr>
          <p:cNvPr id="950" name="Google Shape;950;p56"/>
          <p:cNvSpPr txBox="1">
            <a:spLocks noGrp="1"/>
          </p:cNvSpPr>
          <p:nvPr>
            <p:ph type="title"/>
          </p:nvPr>
        </p:nvSpPr>
        <p:spPr>
          <a:xfrm>
            <a:off x="623750" y="1665450"/>
            <a:ext cx="2346600" cy="57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Mockup</a:t>
            </a:r>
            <a:r>
              <a:rPr lang="en">
                <a:solidFill>
                  <a:schemeClr val="lt1"/>
                </a:solidFill>
              </a:rPr>
              <a:t>!</a:t>
            </a:r>
            <a:endParaRPr>
              <a:solidFill>
                <a:schemeClr val="lt1"/>
              </a:solidFill>
            </a:endParaRPr>
          </a:p>
        </p:txBody>
      </p:sp>
      <p:pic>
        <p:nvPicPr>
          <p:cNvPr id="951" name="Google Shape;951;p56"/>
          <p:cNvPicPr preferRelativeResize="0"/>
          <p:nvPr/>
        </p:nvPicPr>
        <p:blipFill rotWithShape="1">
          <a:blip r:embed="rId3">
            <a:alphaModFix/>
          </a:blip>
          <a:srcRect l="16753" r="23305"/>
          <a:stretch/>
        </p:blipFill>
        <p:spPr>
          <a:xfrm>
            <a:off x="3711375" y="0"/>
            <a:ext cx="5480299" cy="5143500"/>
          </a:xfrm>
          <a:prstGeom prst="rect">
            <a:avLst/>
          </a:prstGeom>
          <a:noFill/>
          <a:ln>
            <a:noFill/>
          </a:ln>
        </p:spPr>
      </p:pic>
      <p:pic>
        <p:nvPicPr>
          <p:cNvPr id="952" name="Google Shape;952;p56"/>
          <p:cNvPicPr preferRelativeResize="0"/>
          <p:nvPr/>
        </p:nvPicPr>
        <p:blipFill rotWithShape="1">
          <a:blip r:embed="rId4">
            <a:alphaModFix/>
          </a:blip>
          <a:srcRect l="63438" r="8372"/>
          <a:stretch/>
        </p:blipFill>
        <p:spPr>
          <a:xfrm>
            <a:off x="5479669" y="1378319"/>
            <a:ext cx="1232700" cy="2459700"/>
          </a:xfrm>
          <a:prstGeom prst="roundRect">
            <a:avLst>
              <a:gd name="adj" fmla="val 4811"/>
            </a:avLst>
          </a:prstGeom>
          <a:noFill/>
          <a:ln>
            <a:noFill/>
          </a:ln>
        </p:spPr>
      </p:pic>
      <p:grpSp>
        <p:nvGrpSpPr>
          <p:cNvPr id="953" name="Google Shape;953;p56"/>
          <p:cNvGrpSpPr/>
          <p:nvPr/>
        </p:nvGrpSpPr>
        <p:grpSpPr>
          <a:xfrm>
            <a:off x="2871671" y="383125"/>
            <a:ext cx="1187107" cy="1222260"/>
            <a:chOff x="3553196" y="3571850"/>
            <a:chExt cx="1187107" cy="1222260"/>
          </a:xfrm>
        </p:grpSpPr>
        <p:sp>
          <p:nvSpPr>
            <p:cNvPr id="954" name="Google Shape;954;p56"/>
            <p:cNvSpPr/>
            <p:nvPr/>
          </p:nvSpPr>
          <p:spPr>
            <a:xfrm>
              <a:off x="4149337" y="3571850"/>
              <a:ext cx="67655" cy="50577"/>
            </a:xfrm>
            <a:custGeom>
              <a:avLst/>
              <a:gdLst/>
              <a:ahLst/>
              <a:cxnLst/>
              <a:rect l="l" t="t" r="r" b="b"/>
              <a:pathLst>
                <a:path w="3189" h="2384" extrusionOk="0">
                  <a:moveTo>
                    <a:pt x="1665" y="1"/>
                  </a:moveTo>
                  <a:cubicBezTo>
                    <a:pt x="835" y="1"/>
                    <a:pt x="0" y="897"/>
                    <a:pt x="569" y="1823"/>
                  </a:cubicBezTo>
                  <a:cubicBezTo>
                    <a:pt x="809" y="2219"/>
                    <a:pt x="1162" y="2383"/>
                    <a:pt x="1517" y="2383"/>
                  </a:cubicBezTo>
                  <a:cubicBezTo>
                    <a:pt x="2347" y="2383"/>
                    <a:pt x="3188" y="1487"/>
                    <a:pt x="2619" y="562"/>
                  </a:cubicBezTo>
                  <a:cubicBezTo>
                    <a:pt x="2375" y="165"/>
                    <a:pt x="2021" y="1"/>
                    <a:pt x="16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6"/>
            <p:cNvSpPr/>
            <p:nvPr/>
          </p:nvSpPr>
          <p:spPr>
            <a:xfrm>
              <a:off x="3620914" y="4123694"/>
              <a:ext cx="72534" cy="54183"/>
            </a:xfrm>
            <a:custGeom>
              <a:avLst/>
              <a:gdLst/>
              <a:ahLst/>
              <a:cxnLst/>
              <a:rect l="l" t="t" r="r" b="b"/>
              <a:pathLst>
                <a:path w="3419" h="2554" extrusionOk="0">
                  <a:moveTo>
                    <a:pt x="1786" y="1"/>
                  </a:moveTo>
                  <a:cubicBezTo>
                    <a:pt x="897" y="1"/>
                    <a:pt x="1" y="958"/>
                    <a:pt x="611" y="1950"/>
                  </a:cubicBezTo>
                  <a:cubicBezTo>
                    <a:pt x="874" y="2377"/>
                    <a:pt x="1256" y="2553"/>
                    <a:pt x="1638" y="2553"/>
                  </a:cubicBezTo>
                  <a:cubicBezTo>
                    <a:pt x="2528" y="2553"/>
                    <a:pt x="3418" y="1596"/>
                    <a:pt x="2807" y="604"/>
                  </a:cubicBezTo>
                  <a:cubicBezTo>
                    <a:pt x="2548" y="177"/>
                    <a:pt x="2168" y="1"/>
                    <a:pt x="17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6"/>
            <p:cNvSpPr/>
            <p:nvPr/>
          </p:nvSpPr>
          <p:spPr>
            <a:xfrm>
              <a:off x="4362569" y="4211270"/>
              <a:ext cx="128011" cy="95616"/>
            </a:xfrm>
            <a:custGeom>
              <a:avLst/>
              <a:gdLst/>
              <a:ahLst/>
              <a:cxnLst/>
              <a:rect l="l" t="t" r="r" b="b"/>
              <a:pathLst>
                <a:path w="6034" h="4507" extrusionOk="0">
                  <a:moveTo>
                    <a:pt x="3154" y="0"/>
                  </a:moveTo>
                  <a:cubicBezTo>
                    <a:pt x="1581" y="0"/>
                    <a:pt x="1" y="1690"/>
                    <a:pt x="1071" y="3438"/>
                  </a:cubicBezTo>
                  <a:cubicBezTo>
                    <a:pt x="1534" y="4193"/>
                    <a:pt x="2209" y="4506"/>
                    <a:pt x="2886" y="4506"/>
                  </a:cubicBezTo>
                  <a:cubicBezTo>
                    <a:pt x="4457" y="4506"/>
                    <a:pt x="6033" y="2816"/>
                    <a:pt x="4965" y="1061"/>
                  </a:cubicBezTo>
                  <a:cubicBezTo>
                    <a:pt x="4502" y="311"/>
                    <a:pt x="3829" y="0"/>
                    <a:pt x="3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6"/>
            <p:cNvSpPr/>
            <p:nvPr/>
          </p:nvSpPr>
          <p:spPr>
            <a:xfrm>
              <a:off x="4359578" y="3752113"/>
              <a:ext cx="137961" cy="103062"/>
            </a:xfrm>
            <a:custGeom>
              <a:avLst/>
              <a:gdLst/>
              <a:ahLst/>
              <a:cxnLst/>
              <a:rect l="l" t="t" r="r" b="b"/>
              <a:pathLst>
                <a:path w="6503" h="4858" extrusionOk="0">
                  <a:moveTo>
                    <a:pt x="3394" y="1"/>
                  </a:moveTo>
                  <a:cubicBezTo>
                    <a:pt x="1700" y="1"/>
                    <a:pt x="1" y="1825"/>
                    <a:pt x="1163" y="3709"/>
                  </a:cubicBezTo>
                  <a:cubicBezTo>
                    <a:pt x="1659" y="4521"/>
                    <a:pt x="2383" y="4858"/>
                    <a:pt x="3109" y="4858"/>
                  </a:cubicBezTo>
                  <a:cubicBezTo>
                    <a:pt x="4800" y="4858"/>
                    <a:pt x="6502" y="3033"/>
                    <a:pt x="5348" y="1149"/>
                  </a:cubicBezTo>
                  <a:cubicBezTo>
                    <a:pt x="4849" y="337"/>
                    <a:pt x="4122" y="1"/>
                    <a:pt x="3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6"/>
            <p:cNvSpPr/>
            <p:nvPr/>
          </p:nvSpPr>
          <p:spPr>
            <a:xfrm>
              <a:off x="4086435" y="3969122"/>
              <a:ext cx="160513" cy="119886"/>
            </a:xfrm>
            <a:custGeom>
              <a:avLst/>
              <a:gdLst/>
              <a:ahLst/>
              <a:cxnLst/>
              <a:rect l="l" t="t" r="r" b="b"/>
              <a:pathLst>
                <a:path w="7566" h="5651" extrusionOk="0">
                  <a:moveTo>
                    <a:pt x="3952" y="1"/>
                  </a:moveTo>
                  <a:cubicBezTo>
                    <a:pt x="1981" y="1"/>
                    <a:pt x="0" y="2124"/>
                    <a:pt x="1351" y="4324"/>
                  </a:cubicBezTo>
                  <a:cubicBezTo>
                    <a:pt x="1925" y="5262"/>
                    <a:pt x="2765" y="5651"/>
                    <a:pt x="3608" y="5651"/>
                  </a:cubicBezTo>
                  <a:cubicBezTo>
                    <a:pt x="5579" y="5651"/>
                    <a:pt x="7565" y="3528"/>
                    <a:pt x="6215" y="1327"/>
                  </a:cubicBezTo>
                  <a:cubicBezTo>
                    <a:pt x="5637" y="390"/>
                    <a:pt x="4795" y="1"/>
                    <a:pt x="3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6"/>
            <p:cNvSpPr/>
            <p:nvPr/>
          </p:nvSpPr>
          <p:spPr>
            <a:xfrm>
              <a:off x="3929847" y="4356486"/>
              <a:ext cx="97738" cy="73171"/>
            </a:xfrm>
            <a:custGeom>
              <a:avLst/>
              <a:gdLst/>
              <a:ahLst/>
              <a:cxnLst/>
              <a:rect l="l" t="t" r="r" b="b"/>
              <a:pathLst>
                <a:path w="4607" h="3449" extrusionOk="0">
                  <a:moveTo>
                    <a:pt x="2405" y="0"/>
                  </a:moveTo>
                  <a:cubicBezTo>
                    <a:pt x="1207" y="0"/>
                    <a:pt x="0" y="1293"/>
                    <a:pt x="823" y="2634"/>
                  </a:cubicBezTo>
                  <a:cubicBezTo>
                    <a:pt x="1173" y="3210"/>
                    <a:pt x="1686" y="3448"/>
                    <a:pt x="2201" y="3448"/>
                  </a:cubicBezTo>
                  <a:cubicBezTo>
                    <a:pt x="3399" y="3448"/>
                    <a:pt x="4606" y="2155"/>
                    <a:pt x="3783" y="814"/>
                  </a:cubicBezTo>
                  <a:cubicBezTo>
                    <a:pt x="3433" y="239"/>
                    <a:pt x="2920" y="0"/>
                    <a:pt x="2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6"/>
            <p:cNvSpPr/>
            <p:nvPr/>
          </p:nvSpPr>
          <p:spPr>
            <a:xfrm>
              <a:off x="3768167" y="3770146"/>
              <a:ext cx="77053" cy="57471"/>
            </a:xfrm>
            <a:custGeom>
              <a:avLst/>
              <a:gdLst/>
              <a:ahLst/>
              <a:cxnLst/>
              <a:rect l="l" t="t" r="r" b="b"/>
              <a:pathLst>
                <a:path w="3632" h="2709" extrusionOk="0">
                  <a:moveTo>
                    <a:pt x="1894" y="0"/>
                  </a:moveTo>
                  <a:cubicBezTo>
                    <a:pt x="947" y="0"/>
                    <a:pt x="0" y="1018"/>
                    <a:pt x="645" y="2070"/>
                  </a:cubicBezTo>
                  <a:cubicBezTo>
                    <a:pt x="922" y="2522"/>
                    <a:pt x="1326" y="2709"/>
                    <a:pt x="1732" y="2709"/>
                  </a:cubicBezTo>
                  <a:cubicBezTo>
                    <a:pt x="2678" y="2709"/>
                    <a:pt x="3631" y="1692"/>
                    <a:pt x="2986" y="639"/>
                  </a:cubicBezTo>
                  <a:cubicBezTo>
                    <a:pt x="2706" y="188"/>
                    <a:pt x="2300" y="0"/>
                    <a:pt x="1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6"/>
            <p:cNvSpPr/>
            <p:nvPr/>
          </p:nvSpPr>
          <p:spPr>
            <a:xfrm>
              <a:off x="3553196" y="4351267"/>
              <a:ext cx="79047" cy="59169"/>
            </a:xfrm>
            <a:custGeom>
              <a:avLst/>
              <a:gdLst/>
              <a:ahLst/>
              <a:cxnLst/>
              <a:rect l="l" t="t" r="r" b="b"/>
              <a:pathLst>
                <a:path w="3726" h="2789" extrusionOk="0">
                  <a:moveTo>
                    <a:pt x="1949" y="1"/>
                  </a:moveTo>
                  <a:cubicBezTo>
                    <a:pt x="978" y="1"/>
                    <a:pt x="0" y="1049"/>
                    <a:pt x="662" y="2128"/>
                  </a:cubicBezTo>
                  <a:cubicBezTo>
                    <a:pt x="947" y="2595"/>
                    <a:pt x="1364" y="2789"/>
                    <a:pt x="1781" y="2789"/>
                  </a:cubicBezTo>
                  <a:cubicBezTo>
                    <a:pt x="2751" y="2789"/>
                    <a:pt x="3725" y="1745"/>
                    <a:pt x="3064" y="660"/>
                  </a:cubicBezTo>
                  <a:cubicBezTo>
                    <a:pt x="2780" y="194"/>
                    <a:pt x="2365" y="1"/>
                    <a:pt x="19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6"/>
            <p:cNvSpPr/>
            <p:nvPr/>
          </p:nvSpPr>
          <p:spPr>
            <a:xfrm>
              <a:off x="4081598" y="4330795"/>
              <a:ext cx="157840" cy="117786"/>
            </a:xfrm>
            <a:custGeom>
              <a:avLst/>
              <a:gdLst/>
              <a:ahLst/>
              <a:cxnLst/>
              <a:rect l="l" t="t" r="r" b="b"/>
              <a:pathLst>
                <a:path w="7440" h="5552" extrusionOk="0">
                  <a:moveTo>
                    <a:pt x="3885" y="0"/>
                  </a:moveTo>
                  <a:cubicBezTo>
                    <a:pt x="1948" y="0"/>
                    <a:pt x="1" y="2081"/>
                    <a:pt x="1324" y="4245"/>
                  </a:cubicBezTo>
                  <a:cubicBezTo>
                    <a:pt x="1892" y="5169"/>
                    <a:pt x="2720" y="5552"/>
                    <a:pt x="3551" y="5552"/>
                  </a:cubicBezTo>
                  <a:cubicBezTo>
                    <a:pt x="5489" y="5552"/>
                    <a:pt x="7440" y="3466"/>
                    <a:pt x="6115" y="1309"/>
                  </a:cubicBezTo>
                  <a:cubicBezTo>
                    <a:pt x="5547" y="384"/>
                    <a:pt x="4717" y="0"/>
                    <a:pt x="3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6"/>
            <p:cNvSpPr/>
            <p:nvPr/>
          </p:nvSpPr>
          <p:spPr>
            <a:xfrm>
              <a:off x="4319418" y="4014585"/>
              <a:ext cx="121965" cy="91225"/>
            </a:xfrm>
            <a:custGeom>
              <a:avLst/>
              <a:gdLst/>
              <a:ahLst/>
              <a:cxnLst/>
              <a:rect l="l" t="t" r="r" b="b"/>
              <a:pathLst>
                <a:path w="5749" h="4300" extrusionOk="0">
                  <a:moveTo>
                    <a:pt x="3003" y="1"/>
                  </a:moveTo>
                  <a:cubicBezTo>
                    <a:pt x="1505" y="1"/>
                    <a:pt x="0" y="1613"/>
                    <a:pt x="1018" y="3284"/>
                  </a:cubicBezTo>
                  <a:cubicBezTo>
                    <a:pt x="1459" y="4002"/>
                    <a:pt x="2102" y="4300"/>
                    <a:pt x="2746" y="4300"/>
                  </a:cubicBezTo>
                  <a:cubicBezTo>
                    <a:pt x="4244" y="4300"/>
                    <a:pt x="5748" y="2688"/>
                    <a:pt x="4730" y="1016"/>
                  </a:cubicBezTo>
                  <a:cubicBezTo>
                    <a:pt x="4289" y="298"/>
                    <a:pt x="3647" y="1"/>
                    <a:pt x="3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6"/>
            <p:cNvSpPr/>
            <p:nvPr/>
          </p:nvSpPr>
          <p:spPr>
            <a:xfrm>
              <a:off x="3808030" y="4111814"/>
              <a:ext cx="153809" cy="115091"/>
            </a:xfrm>
            <a:custGeom>
              <a:avLst/>
              <a:gdLst/>
              <a:ahLst/>
              <a:cxnLst/>
              <a:rect l="l" t="t" r="r" b="b"/>
              <a:pathLst>
                <a:path w="7250" h="5425" extrusionOk="0">
                  <a:moveTo>
                    <a:pt x="3783" y="1"/>
                  </a:moveTo>
                  <a:cubicBezTo>
                    <a:pt x="1896" y="1"/>
                    <a:pt x="0" y="2036"/>
                    <a:pt x="1289" y="4148"/>
                  </a:cubicBezTo>
                  <a:cubicBezTo>
                    <a:pt x="1843" y="5051"/>
                    <a:pt x="2650" y="5425"/>
                    <a:pt x="3460" y="5425"/>
                  </a:cubicBezTo>
                  <a:cubicBezTo>
                    <a:pt x="5349" y="5425"/>
                    <a:pt x="7249" y="3391"/>
                    <a:pt x="5959" y="1285"/>
                  </a:cubicBezTo>
                  <a:cubicBezTo>
                    <a:pt x="5404" y="377"/>
                    <a:pt x="4594" y="1"/>
                    <a:pt x="3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6"/>
            <p:cNvSpPr/>
            <p:nvPr/>
          </p:nvSpPr>
          <p:spPr>
            <a:xfrm>
              <a:off x="3675373" y="4685764"/>
              <a:ext cx="145089" cy="108345"/>
            </a:xfrm>
            <a:custGeom>
              <a:avLst/>
              <a:gdLst/>
              <a:ahLst/>
              <a:cxnLst/>
              <a:rect l="l" t="t" r="r" b="b"/>
              <a:pathLst>
                <a:path w="6839" h="5107" extrusionOk="0">
                  <a:moveTo>
                    <a:pt x="3570" y="1"/>
                  </a:moveTo>
                  <a:cubicBezTo>
                    <a:pt x="1788" y="1"/>
                    <a:pt x="1" y="1915"/>
                    <a:pt x="1222" y="3900"/>
                  </a:cubicBezTo>
                  <a:cubicBezTo>
                    <a:pt x="1744" y="4753"/>
                    <a:pt x="2506" y="5107"/>
                    <a:pt x="3271" y="5107"/>
                  </a:cubicBezTo>
                  <a:cubicBezTo>
                    <a:pt x="5049" y="5107"/>
                    <a:pt x="6839" y="3193"/>
                    <a:pt x="5626" y="1207"/>
                  </a:cubicBezTo>
                  <a:cubicBezTo>
                    <a:pt x="5101" y="354"/>
                    <a:pt x="4336" y="1"/>
                    <a:pt x="3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6"/>
            <p:cNvSpPr/>
            <p:nvPr/>
          </p:nvSpPr>
          <p:spPr>
            <a:xfrm>
              <a:off x="3936487" y="4660391"/>
              <a:ext cx="121986" cy="91055"/>
            </a:xfrm>
            <a:custGeom>
              <a:avLst/>
              <a:gdLst/>
              <a:ahLst/>
              <a:cxnLst/>
              <a:rect l="l" t="t" r="r" b="b"/>
              <a:pathLst>
                <a:path w="5750" h="4292" extrusionOk="0">
                  <a:moveTo>
                    <a:pt x="3009" y="0"/>
                  </a:moveTo>
                  <a:cubicBezTo>
                    <a:pt x="1509" y="0"/>
                    <a:pt x="0" y="1612"/>
                    <a:pt x="1020" y="3277"/>
                  </a:cubicBezTo>
                  <a:cubicBezTo>
                    <a:pt x="1461" y="3995"/>
                    <a:pt x="2103" y="4292"/>
                    <a:pt x="2747" y="4292"/>
                  </a:cubicBezTo>
                  <a:cubicBezTo>
                    <a:pt x="4245" y="4292"/>
                    <a:pt x="5749" y="2680"/>
                    <a:pt x="4731" y="1008"/>
                  </a:cubicBezTo>
                  <a:cubicBezTo>
                    <a:pt x="4291" y="295"/>
                    <a:pt x="3651" y="0"/>
                    <a:pt x="3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6"/>
            <p:cNvSpPr/>
            <p:nvPr/>
          </p:nvSpPr>
          <p:spPr>
            <a:xfrm>
              <a:off x="4173056" y="4503485"/>
              <a:ext cx="91734" cy="68631"/>
            </a:xfrm>
            <a:custGeom>
              <a:avLst/>
              <a:gdLst/>
              <a:ahLst/>
              <a:cxnLst/>
              <a:rect l="l" t="t" r="r" b="b"/>
              <a:pathLst>
                <a:path w="4324" h="3235" extrusionOk="0">
                  <a:moveTo>
                    <a:pt x="2256" y="1"/>
                  </a:moveTo>
                  <a:cubicBezTo>
                    <a:pt x="1130" y="1"/>
                    <a:pt x="0" y="1216"/>
                    <a:pt x="773" y="2473"/>
                  </a:cubicBezTo>
                  <a:cubicBezTo>
                    <a:pt x="1101" y="3012"/>
                    <a:pt x="1581" y="3235"/>
                    <a:pt x="2063" y="3235"/>
                  </a:cubicBezTo>
                  <a:cubicBezTo>
                    <a:pt x="3188" y="3235"/>
                    <a:pt x="4324" y="2019"/>
                    <a:pt x="3551" y="762"/>
                  </a:cubicBezTo>
                  <a:cubicBezTo>
                    <a:pt x="3220" y="224"/>
                    <a:pt x="2738" y="1"/>
                    <a:pt x="2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6"/>
            <p:cNvSpPr/>
            <p:nvPr/>
          </p:nvSpPr>
          <p:spPr>
            <a:xfrm>
              <a:off x="4378268" y="4427917"/>
              <a:ext cx="160979" cy="120331"/>
            </a:xfrm>
            <a:custGeom>
              <a:avLst/>
              <a:gdLst/>
              <a:ahLst/>
              <a:cxnLst/>
              <a:rect l="l" t="t" r="r" b="b"/>
              <a:pathLst>
                <a:path w="7588" h="5672" extrusionOk="0">
                  <a:moveTo>
                    <a:pt x="3964" y="1"/>
                  </a:moveTo>
                  <a:cubicBezTo>
                    <a:pt x="1988" y="1"/>
                    <a:pt x="0" y="2131"/>
                    <a:pt x="1349" y="4337"/>
                  </a:cubicBezTo>
                  <a:cubicBezTo>
                    <a:pt x="1929" y="5280"/>
                    <a:pt x="2774" y="5671"/>
                    <a:pt x="3623" y="5671"/>
                  </a:cubicBezTo>
                  <a:cubicBezTo>
                    <a:pt x="5599" y="5671"/>
                    <a:pt x="7587" y="3547"/>
                    <a:pt x="6238" y="1341"/>
                  </a:cubicBezTo>
                  <a:cubicBezTo>
                    <a:pt x="5659" y="393"/>
                    <a:pt x="4812" y="1"/>
                    <a:pt x="3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6"/>
            <p:cNvSpPr/>
            <p:nvPr/>
          </p:nvSpPr>
          <p:spPr>
            <a:xfrm>
              <a:off x="4651708" y="3878321"/>
              <a:ext cx="88594" cy="66148"/>
            </a:xfrm>
            <a:custGeom>
              <a:avLst/>
              <a:gdLst/>
              <a:ahLst/>
              <a:cxnLst/>
              <a:rect l="l" t="t" r="r" b="b"/>
              <a:pathLst>
                <a:path w="4176" h="3118" extrusionOk="0">
                  <a:moveTo>
                    <a:pt x="2182" y="0"/>
                  </a:moveTo>
                  <a:cubicBezTo>
                    <a:pt x="1096" y="0"/>
                    <a:pt x="1" y="1167"/>
                    <a:pt x="748" y="2381"/>
                  </a:cubicBezTo>
                  <a:cubicBezTo>
                    <a:pt x="1065" y="2902"/>
                    <a:pt x="1529" y="3118"/>
                    <a:pt x="1995" y="3118"/>
                  </a:cubicBezTo>
                  <a:cubicBezTo>
                    <a:pt x="3081" y="3118"/>
                    <a:pt x="4175" y="1945"/>
                    <a:pt x="3428" y="731"/>
                  </a:cubicBezTo>
                  <a:cubicBezTo>
                    <a:pt x="3112" y="215"/>
                    <a:pt x="2648" y="0"/>
                    <a:pt x="2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 name="Google Shape;970;p56"/>
          <p:cNvSpPr/>
          <p:nvPr/>
        </p:nvSpPr>
        <p:spPr>
          <a:xfrm rot="10574156">
            <a:off x="2000421" y="3306442"/>
            <a:ext cx="3991876" cy="3227077"/>
          </a:xfrm>
          <a:custGeom>
            <a:avLst/>
            <a:gdLst/>
            <a:ahLst/>
            <a:cxnLst/>
            <a:rect l="l" t="t" r="r" b="b"/>
            <a:pathLst>
              <a:path w="65270" h="52765" extrusionOk="0">
                <a:moveTo>
                  <a:pt x="20536" y="1"/>
                </a:moveTo>
                <a:cubicBezTo>
                  <a:pt x="18995" y="1"/>
                  <a:pt x="17491" y="292"/>
                  <a:pt x="16072" y="801"/>
                </a:cubicBezTo>
                <a:cubicBezTo>
                  <a:pt x="13937" y="1565"/>
                  <a:pt x="11960" y="2826"/>
                  <a:pt x="10201" y="4367"/>
                </a:cubicBezTo>
                <a:cubicBezTo>
                  <a:pt x="8442" y="5920"/>
                  <a:pt x="6890" y="7751"/>
                  <a:pt x="5628" y="9667"/>
                </a:cubicBezTo>
                <a:cubicBezTo>
                  <a:pt x="3870" y="12324"/>
                  <a:pt x="2463" y="15235"/>
                  <a:pt x="1492" y="18268"/>
                </a:cubicBezTo>
                <a:cubicBezTo>
                  <a:pt x="534" y="21312"/>
                  <a:pt x="0" y="24478"/>
                  <a:pt x="0" y="27656"/>
                </a:cubicBezTo>
                <a:cubicBezTo>
                  <a:pt x="0" y="28832"/>
                  <a:pt x="73" y="30021"/>
                  <a:pt x="231" y="31198"/>
                </a:cubicBezTo>
                <a:cubicBezTo>
                  <a:pt x="716" y="34958"/>
                  <a:pt x="2026" y="38621"/>
                  <a:pt x="4051" y="41835"/>
                </a:cubicBezTo>
                <a:cubicBezTo>
                  <a:pt x="6065" y="45037"/>
                  <a:pt x="8782" y="47778"/>
                  <a:pt x="12069" y="49671"/>
                </a:cubicBezTo>
                <a:cubicBezTo>
                  <a:pt x="13913" y="50738"/>
                  <a:pt x="15878" y="51503"/>
                  <a:pt x="17916" y="52012"/>
                </a:cubicBezTo>
                <a:cubicBezTo>
                  <a:pt x="19941" y="52522"/>
                  <a:pt x="22051" y="52764"/>
                  <a:pt x="24162" y="52764"/>
                </a:cubicBezTo>
                <a:cubicBezTo>
                  <a:pt x="28504" y="52764"/>
                  <a:pt x="32895" y="51745"/>
                  <a:pt x="36825" y="49889"/>
                </a:cubicBezTo>
                <a:cubicBezTo>
                  <a:pt x="40695" y="48070"/>
                  <a:pt x="44151" y="45522"/>
                  <a:pt x="47196" y="42538"/>
                </a:cubicBezTo>
                <a:cubicBezTo>
                  <a:pt x="50253" y="39555"/>
                  <a:pt x="52897" y="36122"/>
                  <a:pt x="55165" y="32519"/>
                </a:cubicBezTo>
                <a:cubicBezTo>
                  <a:pt x="60745" y="23616"/>
                  <a:pt x="64226" y="13416"/>
                  <a:pt x="65257" y="2972"/>
                </a:cubicBezTo>
                <a:cubicBezTo>
                  <a:pt x="65269" y="2790"/>
                  <a:pt x="65148" y="2632"/>
                  <a:pt x="64966" y="2621"/>
                </a:cubicBezTo>
                <a:cubicBezTo>
                  <a:pt x="64951" y="2619"/>
                  <a:pt x="64937" y="2618"/>
                  <a:pt x="64923" y="2618"/>
                </a:cubicBezTo>
                <a:cubicBezTo>
                  <a:pt x="64760" y="2618"/>
                  <a:pt x="64625" y="2743"/>
                  <a:pt x="64614" y="2899"/>
                </a:cubicBezTo>
                <a:cubicBezTo>
                  <a:pt x="63595" y="13258"/>
                  <a:pt x="60138" y="23362"/>
                  <a:pt x="54620" y="32180"/>
                </a:cubicBezTo>
                <a:cubicBezTo>
                  <a:pt x="52375" y="35746"/>
                  <a:pt x="49755" y="39142"/>
                  <a:pt x="46747" y="42078"/>
                </a:cubicBezTo>
                <a:cubicBezTo>
                  <a:pt x="43739" y="45025"/>
                  <a:pt x="40343" y="47512"/>
                  <a:pt x="36547" y="49307"/>
                </a:cubicBezTo>
                <a:cubicBezTo>
                  <a:pt x="32701" y="51115"/>
                  <a:pt x="28407" y="52121"/>
                  <a:pt x="24162" y="52121"/>
                </a:cubicBezTo>
                <a:cubicBezTo>
                  <a:pt x="22100" y="52121"/>
                  <a:pt x="20051" y="51878"/>
                  <a:pt x="18073" y="51381"/>
                </a:cubicBezTo>
                <a:cubicBezTo>
                  <a:pt x="16084" y="50896"/>
                  <a:pt x="14180" y="50144"/>
                  <a:pt x="12396" y="49113"/>
                </a:cubicBezTo>
                <a:cubicBezTo>
                  <a:pt x="9207" y="47269"/>
                  <a:pt x="6563" y="44613"/>
                  <a:pt x="4598" y="41484"/>
                </a:cubicBezTo>
                <a:cubicBezTo>
                  <a:pt x="2633" y="38366"/>
                  <a:pt x="1334" y="34776"/>
                  <a:pt x="873" y="31125"/>
                </a:cubicBezTo>
                <a:cubicBezTo>
                  <a:pt x="728" y="29972"/>
                  <a:pt x="655" y="28808"/>
                  <a:pt x="655" y="27656"/>
                </a:cubicBezTo>
                <a:cubicBezTo>
                  <a:pt x="655" y="24551"/>
                  <a:pt x="1164" y="21446"/>
                  <a:pt x="2111" y="18473"/>
                </a:cubicBezTo>
                <a:cubicBezTo>
                  <a:pt x="3057" y="15490"/>
                  <a:pt x="4439" y="12640"/>
                  <a:pt x="6162" y="10031"/>
                </a:cubicBezTo>
                <a:cubicBezTo>
                  <a:pt x="6987" y="8782"/>
                  <a:pt x="7933" y="7569"/>
                  <a:pt x="8988" y="6454"/>
                </a:cubicBezTo>
                <a:cubicBezTo>
                  <a:pt x="10553" y="4780"/>
                  <a:pt x="12348" y="3324"/>
                  <a:pt x="14289" y="2293"/>
                </a:cubicBezTo>
                <a:cubicBezTo>
                  <a:pt x="15272" y="1772"/>
                  <a:pt x="16278" y="1359"/>
                  <a:pt x="17321" y="1080"/>
                </a:cubicBezTo>
                <a:cubicBezTo>
                  <a:pt x="18364" y="801"/>
                  <a:pt x="19431" y="643"/>
                  <a:pt x="20536" y="643"/>
                </a:cubicBezTo>
                <a:cubicBezTo>
                  <a:pt x="20741" y="643"/>
                  <a:pt x="20960" y="656"/>
                  <a:pt x="21178" y="667"/>
                </a:cubicBezTo>
                <a:cubicBezTo>
                  <a:pt x="22525" y="740"/>
                  <a:pt x="23822" y="1044"/>
                  <a:pt x="25060" y="1529"/>
                </a:cubicBezTo>
                <a:cubicBezTo>
                  <a:pt x="26916" y="2268"/>
                  <a:pt x="28638" y="3409"/>
                  <a:pt x="30178" y="4804"/>
                </a:cubicBezTo>
                <a:cubicBezTo>
                  <a:pt x="31731" y="6198"/>
                  <a:pt x="33089" y="7836"/>
                  <a:pt x="34242" y="9559"/>
                </a:cubicBezTo>
                <a:cubicBezTo>
                  <a:pt x="35685" y="11718"/>
                  <a:pt x="36886" y="14058"/>
                  <a:pt x="37735" y="16508"/>
                </a:cubicBezTo>
                <a:cubicBezTo>
                  <a:pt x="38572" y="18959"/>
                  <a:pt x="39057" y="21506"/>
                  <a:pt x="39057" y="24077"/>
                </a:cubicBezTo>
                <a:lnTo>
                  <a:pt x="39057" y="24562"/>
                </a:lnTo>
                <a:cubicBezTo>
                  <a:pt x="38997" y="27219"/>
                  <a:pt x="38353" y="29899"/>
                  <a:pt x="37202" y="32289"/>
                </a:cubicBezTo>
                <a:cubicBezTo>
                  <a:pt x="36619" y="33478"/>
                  <a:pt x="35903" y="34594"/>
                  <a:pt x="35067" y="35613"/>
                </a:cubicBezTo>
                <a:cubicBezTo>
                  <a:pt x="34229" y="36619"/>
                  <a:pt x="33272" y="37517"/>
                  <a:pt x="32180" y="38281"/>
                </a:cubicBezTo>
                <a:cubicBezTo>
                  <a:pt x="31076" y="39058"/>
                  <a:pt x="29827" y="39652"/>
                  <a:pt x="28529" y="40052"/>
                </a:cubicBezTo>
                <a:cubicBezTo>
                  <a:pt x="27219" y="40452"/>
                  <a:pt x="25848" y="40659"/>
                  <a:pt x="24502" y="40659"/>
                </a:cubicBezTo>
                <a:cubicBezTo>
                  <a:pt x="23216" y="40659"/>
                  <a:pt x="21954" y="40476"/>
                  <a:pt x="20754" y="40101"/>
                </a:cubicBezTo>
                <a:cubicBezTo>
                  <a:pt x="19553" y="39724"/>
                  <a:pt x="18425" y="39155"/>
                  <a:pt x="17406" y="38390"/>
                </a:cubicBezTo>
                <a:cubicBezTo>
                  <a:pt x="16145" y="37420"/>
                  <a:pt x="15138" y="36122"/>
                  <a:pt x="14458" y="34667"/>
                </a:cubicBezTo>
                <a:cubicBezTo>
                  <a:pt x="13767" y="33211"/>
                  <a:pt x="13404" y="31598"/>
                  <a:pt x="13404" y="30009"/>
                </a:cubicBezTo>
                <a:cubicBezTo>
                  <a:pt x="13404" y="29002"/>
                  <a:pt x="13549" y="28007"/>
                  <a:pt x="13852" y="27061"/>
                </a:cubicBezTo>
                <a:cubicBezTo>
                  <a:pt x="14156" y="26128"/>
                  <a:pt x="14617" y="25242"/>
                  <a:pt x="15235" y="24454"/>
                </a:cubicBezTo>
                <a:cubicBezTo>
                  <a:pt x="16072" y="23386"/>
                  <a:pt x="17175" y="22537"/>
                  <a:pt x="18413" y="21955"/>
                </a:cubicBezTo>
                <a:cubicBezTo>
                  <a:pt x="19650" y="21373"/>
                  <a:pt x="21021" y="21057"/>
                  <a:pt x="22379" y="21057"/>
                </a:cubicBezTo>
                <a:cubicBezTo>
                  <a:pt x="23070" y="21057"/>
                  <a:pt x="23762" y="21142"/>
                  <a:pt x="24441" y="21312"/>
                </a:cubicBezTo>
                <a:cubicBezTo>
                  <a:pt x="25266" y="21518"/>
                  <a:pt x="26054" y="21845"/>
                  <a:pt x="26795" y="22295"/>
                </a:cubicBezTo>
                <a:cubicBezTo>
                  <a:pt x="27886" y="22950"/>
                  <a:pt x="28844" y="23859"/>
                  <a:pt x="29584" y="24902"/>
                </a:cubicBezTo>
                <a:cubicBezTo>
                  <a:pt x="30324" y="25958"/>
                  <a:pt x="30846" y="27158"/>
                  <a:pt x="31076" y="28420"/>
                </a:cubicBezTo>
                <a:cubicBezTo>
                  <a:pt x="31108" y="28569"/>
                  <a:pt x="31234" y="28681"/>
                  <a:pt x="31388" y="28681"/>
                </a:cubicBezTo>
                <a:cubicBezTo>
                  <a:pt x="31409" y="28681"/>
                  <a:pt x="31431" y="28679"/>
                  <a:pt x="31452" y="28675"/>
                </a:cubicBezTo>
                <a:cubicBezTo>
                  <a:pt x="31622" y="28638"/>
                  <a:pt x="31743" y="28481"/>
                  <a:pt x="31707" y="28298"/>
                </a:cubicBezTo>
                <a:cubicBezTo>
                  <a:pt x="31549" y="27389"/>
                  <a:pt x="31246" y="26516"/>
                  <a:pt x="30833" y="25703"/>
                </a:cubicBezTo>
                <a:cubicBezTo>
                  <a:pt x="30202" y="24478"/>
                  <a:pt x="29317" y="23398"/>
                  <a:pt x="28250" y="22525"/>
                </a:cubicBezTo>
                <a:cubicBezTo>
                  <a:pt x="27183" y="21664"/>
                  <a:pt x="25933" y="21009"/>
                  <a:pt x="24599" y="20681"/>
                </a:cubicBezTo>
                <a:cubicBezTo>
                  <a:pt x="23871" y="20500"/>
                  <a:pt x="23119" y="20414"/>
                  <a:pt x="22379" y="20414"/>
                </a:cubicBezTo>
                <a:cubicBezTo>
                  <a:pt x="20911" y="20414"/>
                  <a:pt x="19456" y="20742"/>
                  <a:pt x="18134" y="21360"/>
                </a:cubicBezTo>
                <a:cubicBezTo>
                  <a:pt x="16824" y="21991"/>
                  <a:pt x="15635" y="22901"/>
                  <a:pt x="14725" y="24053"/>
                </a:cubicBezTo>
                <a:cubicBezTo>
                  <a:pt x="14059" y="24902"/>
                  <a:pt x="13561" y="25861"/>
                  <a:pt x="13234" y="26867"/>
                </a:cubicBezTo>
                <a:cubicBezTo>
                  <a:pt x="12918" y="27874"/>
                  <a:pt x="12760" y="28942"/>
                  <a:pt x="12760" y="30009"/>
                </a:cubicBezTo>
                <a:cubicBezTo>
                  <a:pt x="12760" y="31695"/>
                  <a:pt x="13148" y="33393"/>
                  <a:pt x="13865" y="34934"/>
                </a:cubicBezTo>
                <a:cubicBezTo>
                  <a:pt x="14592" y="36474"/>
                  <a:pt x="15660" y="37856"/>
                  <a:pt x="17018" y="38900"/>
                </a:cubicBezTo>
                <a:cubicBezTo>
                  <a:pt x="18086" y="39713"/>
                  <a:pt x="19286" y="40319"/>
                  <a:pt x="20560" y="40719"/>
                </a:cubicBezTo>
                <a:cubicBezTo>
                  <a:pt x="21821" y="41120"/>
                  <a:pt x="23156" y="41314"/>
                  <a:pt x="24502" y="41314"/>
                </a:cubicBezTo>
                <a:cubicBezTo>
                  <a:pt x="25921" y="41314"/>
                  <a:pt x="27353" y="41096"/>
                  <a:pt x="28711" y="40670"/>
                </a:cubicBezTo>
                <a:cubicBezTo>
                  <a:pt x="30081" y="40246"/>
                  <a:pt x="31391" y="39627"/>
                  <a:pt x="32556" y="38803"/>
                </a:cubicBezTo>
                <a:cubicBezTo>
                  <a:pt x="33684" y="38015"/>
                  <a:pt x="34690" y="37068"/>
                  <a:pt x="35564" y="36025"/>
                </a:cubicBezTo>
                <a:cubicBezTo>
                  <a:pt x="36874" y="34436"/>
                  <a:pt x="37881" y="32616"/>
                  <a:pt x="38572" y="30664"/>
                </a:cubicBezTo>
                <a:cubicBezTo>
                  <a:pt x="39275" y="28711"/>
                  <a:pt x="39652" y="26649"/>
                  <a:pt x="39700" y="24587"/>
                </a:cubicBezTo>
                <a:cubicBezTo>
                  <a:pt x="39700" y="24417"/>
                  <a:pt x="39712" y="24247"/>
                  <a:pt x="39712" y="24077"/>
                </a:cubicBezTo>
                <a:cubicBezTo>
                  <a:pt x="39712" y="21421"/>
                  <a:pt x="39203" y="18801"/>
                  <a:pt x="38342" y="16290"/>
                </a:cubicBezTo>
                <a:cubicBezTo>
                  <a:pt x="37480" y="13791"/>
                  <a:pt x="36243" y="11402"/>
                  <a:pt x="34776" y="9195"/>
                </a:cubicBezTo>
                <a:cubicBezTo>
                  <a:pt x="33211" y="6853"/>
                  <a:pt x="31246" y="4646"/>
                  <a:pt x="28965" y="2972"/>
                </a:cubicBezTo>
                <a:cubicBezTo>
                  <a:pt x="27825" y="2135"/>
                  <a:pt x="26600" y="1444"/>
                  <a:pt x="25302" y="934"/>
                </a:cubicBezTo>
                <a:cubicBezTo>
                  <a:pt x="24005" y="413"/>
                  <a:pt x="22634" y="98"/>
                  <a:pt x="21202" y="25"/>
                </a:cubicBezTo>
                <a:cubicBezTo>
                  <a:pt x="20984" y="1"/>
                  <a:pt x="20754" y="1"/>
                  <a:pt x="20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57"/>
          <p:cNvSpPr txBox="1">
            <a:spLocks noGrp="1"/>
          </p:cNvSpPr>
          <p:nvPr>
            <p:ph type="title"/>
          </p:nvPr>
        </p:nvSpPr>
        <p:spPr>
          <a:xfrm>
            <a:off x="1390050" y="1544850"/>
            <a:ext cx="6363900" cy="205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a:t>
            </a:r>
            <a:r>
              <a:rPr lang="en">
                <a:solidFill>
                  <a:schemeClr val="lt1"/>
                </a:solidFill>
              </a:rPr>
              <a:t>words</a:t>
            </a:r>
            <a:endParaRPr>
              <a:solidFill>
                <a:schemeClr val="lt1"/>
              </a:solidFill>
            </a:endParaRPr>
          </a:p>
        </p:txBody>
      </p:sp>
    </p:spTree>
  </p:cSld>
  <p:clrMapOvr>
    <a:masterClrMapping/>
  </p:clrMapOvr>
</p:sld>
</file>

<file path=ppt/theme/theme1.xml><?xml version="1.0" encoding="utf-8"?>
<a:theme xmlns:a="http://schemas.openxmlformats.org/drawingml/2006/main" name=" Electric Scooter Company Profile by Slidesgo">
  <a:themeElements>
    <a:clrScheme name="Simple Light">
      <a:dk1>
        <a:srgbClr val="000000"/>
      </a:dk1>
      <a:lt1>
        <a:srgbClr val="FFFFFF"/>
      </a:lt1>
      <a:dk2>
        <a:srgbClr val="595959"/>
      </a:dk2>
      <a:lt2>
        <a:srgbClr val="EEEEEE"/>
      </a:lt2>
      <a:accent1>
        <a:srgbClr val="404040"/>
      </a:accent1>
      <a:accent2>
        <a:srgbClr val="B76B6B"/>
      </a:accent2>
      <a:accent3>
        <a:srgbClr val="E9CFC0"/>
      </a:accent3>
      <a:accent4>
        <a:srgbClr val="B9AF9D"/>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TotalTime>
  <Words>1465</Words>
  <Application>Microsoft Office PowerPoint</Application>
  <PresentationFormat>Presentación en pantalla (16:9)</PresentationFormat>
  <Paragraphs>253</Paragraphs>
  <Slides>39</Slides>
  <Notes>39</Notes>
  <HiddenSlides>0</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39</vt:i4>
      </vt:variant>
    </vt:vector>
  </HeadingPairs>
  <TitlesOfParts>
    <vt:vector size="50" baseType="lpstr">
      <vt:lpstr>Amatic SC</vt:lpstr>
      <vt:lpstr>Roboto Medium</vt:lpstr>
      <vt:lpstr>Krona One</vt:lpstr>
      <vt:lpstr>Bebas Neue</vt:lpstr>
      <vt:lpstr>Proxima Nova</vt:lpstr>
      <vt:lpstr>Arial</vt:lpstr>
      <vt:lpstr>Work Sans</vt:lpstr>
      <vt:lpstr>Calibri</vt:lpstr>
      <vt:lpstr>Proxima Nova Semibold</vt:lpstr>
      <vt:lpstr> Electric Scooter Company Profile by Slidesgo</vt:lpstr>
      <vt:lpstr>Slidesgo Final Pages</vt:lpstr>
      <vt:lpstr>ScooPark Guarda, vive, avanza</vt:lpstr>
      <vt:lpstr>Planteamineto del Problema</vt:lpstr>
      <vt:lpstr>Solución del Problema</vt:lpstr>
      <vt:lpstr>A picture is worth a thousand words</vt:lpstr>
      <vt:lpstr>Venus</vt:lpstr>
      <vt:lpstr>Easy to use</vt:lpstr>
      <vt:lpstr>Customer profile</vt:lpstr>
      <vt:lpstr>Mockup!</vt:lpstr>
      <vt:lpstr>Awesome words</vt:lpstr>
      <vt:lpstr>Our numbers</vt:lpstr>
      <vt:lpstr>Our growth</vt:lpstr>
      <vt:lpstr>Future projects</vt:lpstr>
      <vt:lpstr>Customer testimonials</vt:lpstr>
      <vt:lpstr>Opening hours</vt:lpstr>
      <vt:lpstr>Award 1</vt:lpstr>
      <vt:lpstr>Our team</vt:lpstr>
      <vt:lpstr>Thanks!</vt:lpstr>
      <vt:lpstr>Self balancing electric scooters icon pack </vt:lpstr>
      <vt:lpstr>Alternative resources</vt:lpstr>
      <vt:lpstr>Resources</vt:lpstr>
      <vt:lpstr>Resources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ScooPark Guarda, vive, avanza</dc:title>
  <dc:creator>elisa Guerra Santibáñes</dc:creator>
  <cp:lastModifiedBy>Elisa Guerra Santibanez</cp:lastModifiedBy>
  <cp:revision>2</cp:revision>
  <dcterms:modified xsi:type="dcterms:W3CDTF">2024-01-15T18:38:23Z</dcterms:modified>
</cp:coreProperties>
</file>